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96" r:id="rId2"/>
    <p:sldId id="295" r:id="rId3"/>
    <p:sldId id="271" r:id="rId4"/>
    <p:sldId id="270" r:id="rId5"/>
    <p:sldId id="272" r:id="rId6"/>
    <p:sldId id="269"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90" r:id="rId23"/>
    <p:sldId id="291" r:id="rId24"/>
    <p:sldId id="297" r:id="rId25"/>
    <p:sldId id="293" r:id="rId26"/>
    <p:sldId id="294"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9E4642A9-4084-E748-B320-936A8B0A6296}">
          <p14:sldIdLst>
            <p14:sldId id="296"/>
            <p14:sldId id="295"/>
            <p14:sldId id="271"/>
            <p14:sldId id="270"/>
            <p14:sldId id="272"/>
            <p14:sldId id="269"/>
            <p14:sldId id="273"/>
            <p14:sldId id="274"/>
            <p14:sldId id="275"/>
            <p14:sldId id="276"/>
            <p14:sldId id="277"/>
            <p14:sldId id="278"/>
            <p14:sldId id="279"/>
            <p14:sldId id="280"/>
            <p14:sldId id="281"/>
            <p14:sldId id="282"/>
            <p14:sldId id="283"/>
            <p14:sldId id="284"/>
            <p14:sldId id="285"/>
            <p14:sldId id="286"/>
            <p14:sldId id="287"/>
            <p14:sldId id="290"/>
            <p14:sldId id="291"/>
            <p14:sldId id="297"/>
            <p14:sldId id="293"/>
            <p14:sldId id="29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87D"/>
    <a:srgbClr val="306266"/>
    <a:srgbClr val="326569"/>
    <a:srgbClr val="4478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96" y="79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EDA3A91-DC1E-480F-B99B-25D0DA9CBD84}" type="datetimeFigureOut">
              <a:rPr lang="en-US" smtClean="0"/>
              <a:t>2/5/2020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F0E7CB-5B20-4129-BCDD-562C6638096E}" type="slidenum">
              <a:rPr lang="en-US" smtClean="0"/>
              <a:t>‹#›</a:t>
            </a:fld>
            <a:endParaRPr lang="en-US"/>
          </a:p>
        </p:txBody>
      </p:sp>
    </p:spTree>
    <p:extLst>
      <p:ext uri="{BB962C8B-B14F-4D97-AF65-F5344CB8AC3E}">
        <p14:creationId xmlns:p14="http://schemas.microsoft.com/office/powerpoint/2010/main" val="2317086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0E7CB-5B20-4129-BCDD-562C6638096E}" type="slidenum">
              <a:rPr lang="en-US" smtClean="0"/>
              <a:t>22</a:t>
            </a:fld>
            <a:endParaRPr lang="en-US"/>
          </a:p>
        </p:txBody>
      </p:sp>
    </p:spTree>
    <p:extLst>
      <p:ext uri="{BB962C8B-B14F-4D97-AF65-F5344CB8AC3E}">
        <p14:creationId xmlns:p14="http://schemas.microsoft.com/office/powerpoint/2010/main" val="2794931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 name="Rectangle 20"/>
          <p:cNvSpPr/>
          <p:nvPr userDrawn="1"/>
        </p:nvSpPr>
        <p:spPr>
          <a:xfrm>
            <a:off x="900540" y="0"/>
            <a:ext cx="9981863" cy="18491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endParaRPr lang="en-US" dirty="0"/>
          </a:p>
        </p:txBody>
      </p:sp>
      <p:sp>
        <p:nvSpPr>
          <p:cNvPr id="14" name="Rectangle 13"/>
          <p:cNvSpPr/>
          <p:nvPr userDrawn="1"/>
        </p:nvSpPr>
        <p:spPr>
          <a:xfrm>
            <a:off x="843432" y="2113280"/>
            <a:ext cx="10170008" cy="4744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l">
              <a:lnSpc>
                <a:spcPct val="150000"/>
              </a:lnSpc>
            </a:pPr>
            <a:endParaRPr lang="en-US" dirty="0"/>
          </a:p>
        </p:txBody>
      </p:sp>
      <p:sp>
        <p:nvSpPr>
          <p:cNvPr id="8" name="Rectangle 7"/>
          <p:cNvSpPr/>
          <p:nvPr userDrawn="1"/>
        </p:nvSpPr>
        <p:spPr>
          <a:xfrm>
            <a:off x="853440" y="2194560"/>
            <a:ext cx="10005060" cy="4663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67335" y="2191871"/>
            <a:ext cx="9991165" cy="4680697"/>
          </a:xfrm>
          <a:noFill/>
          <a:ln w="12700">
            <a:noFill/>
          </a:ln>
        </p:spPr>
        <p:txBody>
          <a:bodyPr wrap="square" lIns="457200" tIns="182880" rIns="365760" bIns="182880">
            <a:noAutofit/>
          </a:bodyPr>
          <a:lstStyle>
            <a:lvl1pPr marL="0" indent="0" algn="l">
              <a:lnSpc>
                <a:spcPct val="150000"/>
              </a:lnSpc>
              <a:spcAft>
                <a:spcPts val="0"/>
              </a:spcAft>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p:cNvSpPr>
            <a:spLocks noGrp="1"/>
          </p:cNvSpPr>
          <p:nvPr>
            <p:ph type="ctrTitle"/>
          </p:nvPr>
        </p:nvSpPr>
        <p:spPr>
          <a:xfrm>
            <a:off x="0" y="513756"/>
            <a:ext cx="10986247" cy="1080296"/>
          </a:xfrm>
          <a:noFill/>
          <a:ln w="15875">
            <a:noFill/>
          </a:ln>
        </p:spPr>
        <p:txBody>
          <a:bodyPr wrap="square" lIns="1280160" rIns="365760" anchor="ctr" anchorCtr="0">
            <a:normAutofit/>
          </a:bodyPr>
          <a:lstStyle>
            <a:lvl1pPr algn="l">
              <a:defRPr sz="3800" baseline="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r>
              <a:rPr lang="en-US"/>
              <a:t>10/17/17</a:t>
            </a:r>
          </a:p>
        </p:txBody>
      </p:sp>
      <p:sp>
        <p:nvSpPr>
          <p:cNvPr id="6" name="Slide Number Placeholder 5"/>
          <p:cNvSpPr>
            <a:spLocks noGrp="1"/>
          </p:cNvSpPr>
          <p:nvPr>
            <p:ph type="sldNum" sz="quarter" idx="12"/>
          </p:nvPr>
        </p:nvSpPr>
        <p:spPr/>
        <p:txBody>
          <a:bodyPr/>
          <a:lstStyle/>
          <a:p>
            <a:fld id="{F13255C3-EC6F-3E44-8738-BCB40BBB5A07}" type="slidenum">
              <a:rPr lang="en-US" smtClean="0"/>
              <a:t>‹#›</a:t>
            </a:fld>
            <a:endParaRPr lang="en-US"/>
          </a:p>
        </p:txBody>
      </p:sp>
      <p:sp>
        <p:nvSpPr>
          <p:cNvPr id="7" name="L-Shape 6"/>
          <p:cNvSpPr/>
          <p:nvPr userDrawn="1"/>
        </p:nvSpPr>
        <p:spPr>
          <a:xfrm rot="16200000">
            <a:off x="10772934" y="1522498"/>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Shape 19"/>
          <p:cNvSpPr/>
          <p:nvPr userDrawn="1"/>
        </p:nvSpPr>
        <p:spPr>
          <a:xfrm rot="5400000">
            <a:off x="639706" y="287451"/>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a:t>Copyright 2017 • Virginia Tech • All Rights Reserved</a:t>
            </a:r>
          </a:p>
        </p:txBody>
      </p:sp>
      <p:cxnSp>
        <p:nvCxnSpPr>
          <p:cNvPr id="23" name="Straight Connector 22"/>
          <p:cNvCxnSpPr/>
          <p:nvPr userDrawn="1"/>
        </p:nvCxnSpPr>
        <p:spPr>
          <a:xfrm>
            <a:off x="0" y="6342682"/>
            <a:ext cx="1201269"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26" name="Picture 25" descr="PAMPLIN_CMYK_Maro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6806" y="5654067"/>
            <a:ext cx="2715357" cy="564462"/>
          </a:xfrm>
          <a:prstGeom prst="rect">
            <a:avLst/>
          </a:prstGeom>
        </p:spPr>
      </p:pic>
    </p:spTree>
    <p:extLst>
      <p:ext uri="{BB962C8B-B14F-4D97-AF65-F5344CB8AC3E}">
        <p14:creationId xmlns:p14="http://schemas.microsoft.com/office/powerpoint/2010/main" val="168629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solidFill>
            <a:schemeClr val="bg1"/>
          </a:solidFill>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rot="5400000">
            <a:off x="-86212" y="5972177"/>
            <a:ext cx="992841" cy="365125"/>
          </a:xfrm>
        </p:spPr>
        <p:txBody>
          <a:bodyPr/>
          <a:lstStyle/>
          <a:p>
            <a:fld id="{F13255C3-EC6F-3E44-8738-BCB40BBB5A07}" type="slidenum">
              <a:rPr lang="en-US" smtClean="0"/>
              <a:t>‹#›</a:t>
            </a:fld>
            <a:endParaRPr lang="en-US"/>
          </a:p>
        </p:txBody>
      </p:sp>
      <p:pic>
        <p:nvPicPr>
          <p:cNvPr id="9" name="Picture 8" descr="PAMPLIN_CMYK_Maro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396332" y="2474276"/>
            <a:ext cx="1637753" cy="340452"/>
          </a:xfrm>
          <a:prstGeom prst="rect">
            <a:avLst/>
          </a:prstGeom>
        </p:spPr>
      </p:pic>
    </p:spTree>
    <p:extLst>
      <p:ext uri="{BB962C8B-B14F-4D97-AF65-F5344CB8AC3E}">
        <p14:creationId xmlns:p14="http://schemas.microsoft.com/office/powerpoint/2010/main" val="114929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userDrawn="1"/>
        </p:nvSpPr>
        <p:spPr>
          <a:xfrm>
            <a:off x="0" y="501543"/>
            <a:ext cx="4772025" cy="14403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endParaRPr lang="en-US" dirty="0"/>
          </a:p>
        </p:txBody>
      </p:sp>
      <p:sp>
        <p:nvSpPr>
          <p:cNvPr id="2" name="Title 1"/>
          <p:cNvSpPr>
            <a:spLocks noGrp="1"/>
          </p:cNvSpPr>
          <p:nvPr>
            <p:ph type="title"/>
          </p:nvPr>
        </p:nvSpPr>
        <p:spPr>
          <a:xfrm>
            <a:off x="-264160" y="501543"/>
            <a:ext cx="5036185" cy="1440394"/>
          </a:xfrm>
          <a:noFill/>
        </p:spPr>
        <p:txBody>
          <a:bodyPr rIns="640080" anchor="ctr" anchorCtr="0"/>
          <a:lstStyle>
            <a:lvl1pPr algn="r">
              <a:defRPr sz="3200"/>
            </a:lvl1pPr>
          </a:lstStyle>
          <a:p>
            <a:r>
              <a:rPr lang="en-US"/>
              <a:t>Click to edit Master title style</a:t>
            </a:r>
          </a:p>
        </p:txBody>
      </p:sp>
      <p:sp>
        <p:nvSpPr>
          <p:cNvPr id="3" name="Content Placeholder 2"/>
          <p:cNvSpPr>
            <a:spLocks noGrp="1"/>
          </p:cNvSpPr>
          <p:nvPr>
            <p:ph idx="1"/>
          </p:nvPr>
        </p:nvSpPr>
        <p:spPr>
          <a:xfrm>
            <a:off x="5183188" y="501543"/>
            <a:ext cx="6172200" cy="5232431"/>
          </a:xfrm>
          <a:solidFill>
            <a:schemeClr val="bg1"/>
          </a:solidFill>
        </p:spPr>
        <p:txBody>
          <a:bodyPr tIns="36576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326340"/>
            <a:ext cx="3932237" cy="3407634"/>
          </a:xfrm>
          <a:solidFill>
            <a:schemeClr val="bg1"/>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10/17/17</a:t>
            </a:r>
          </a:p>
        </p:txBody>
      </p:sp>
      <p:sp>
        <p:nvSpPr>
          <p:cNvPr id="6" name="Footer Placeholder 5"/>
          <p:cNvSpPr>
            <a:spLocks noGrp="1"/>
          </p:cNvSpPr>
          <p:nvPr>
            <p:ph type="ftr" sz="quarter" idx="11"/>
          </p:nvPr>
        </p:nvSpPr>
        <p:spPr/>
        <p:txBody>
          <a:bodyPr/>
          <a:lstStyle/>
          <a:p>
            <a:r>
              <a:rPr lang="en-US"/>
              <a:t>Copyright 2017 • Virginia Tech • All Rights Reserved</a:t>
            </a:r>
          </a:p>
        </p:txBody>
      </p:sp>
      <p:sp>
        <p:nvSpPr>
          <p:cNvPr id="7" name="Slide Number Placeholder 6"/>
          <p:cNvSpPr>
            <a:spLocks noGrp="1"/>
          </p:cNvSpPr>
          <p:nvPr>
            <p:ph type="sldNum" sz="quarter" idx="12"/>
          </p:nvPr>
        </p:nvSpPr>
        <p:spPr/>
        <p:txBody>
          <a:bodyPr/>
          <a:lstStyle/>
          <a:p>
            <a:fld id="{F13255C3-EC6F-3E44-8738-BCB40BBB5A07}" type="slidenum">
              <a:rPr lang="en-US" smtClean="0"/>
              <a:t>‹#›</a:t>
            </a:fld>
            <a:endParaRPr lang="en-US"/>
          </a:p>
        </p:txBody>
      </p:sp>
      <p:sp>
        <p:nvSpPr>
          <p:cNvPr id="8" name="L-Shape 7"/>
          <p:cNvSpPr/>
          <p:nvPr userDrawn="1"/>
        </p:nvSpPr>
        <p:spPr>
          <a:xfrm rot="5400000" flipH="1" flipV="1">
            <a:off x="4035909" y="1710858"/>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3931920" y="-1087120"/>
            <a:ext cx="184731" cy="369332"/>
          </a:xfrm>
          <a:prstGeom prst="rect">
            <a:avLst/>
          </a:prstGeom>
          <a:noFill/>
        </p:spPr>
        <p:txBody>
          <a:bodyPr wrap="none" rtlCol="0">
            <a:spAutoFit/>
          </a:bodyPr>
          <a:lstStyle/>
          <a:p>
            <a:endParaRPr lang="en-US" dirty="0"/>
          </a:p>
        </p:txBody>
      </p:sp>
      <p:cxnSp>
        <p:nvCxnSpPr>
          <p:cNvPr id="11" name="Straight Connector 10"/>
          <p:cNvCxnSpPr/>
          <p:nvPr userDrawn="1"/>
        </p:nvCxnSpPr>
        <p:spPr>
          <a:xfrm>
            <a:off x="4958080" y="426720"/>
            <a:ext cx="0" cy="5601637"/>
          </a:xfrm>
          <a:prstGeom prst="line">
            <a:avLst/>
          </a:prstGeom>
          <a:ln w="12700">
            <a:solidFill>
              <a:srgbClr val="3F78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372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1201269" y="1969995"/>
            <a:ext cx="9667239" cy="4362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1"/>
            <a:ext cx="10993120" cy="1717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 y="439252"/>
            <a:ext cx="10993119" cy="1107996"/>
          </a:xfrm>
          <a:ln w="12700"/>
          <a:effectLst/>
        </p:spPr>
        <p:txBody>
          <a:bodyPr rIns="274320" anchor="ctr" anchorCtr="0"/>
          <a:lstStyle>
            <a:lvl1pPr>
              <a:defRPr sz="4000" baseline="0"/>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r>
              <a:rPr lang="en-US"/>
              <a:t>Copyright 2017 • Virginia Tech • All Rights Reserved</a:t>
            </a:r>
            <a:endParaRPr lang="en-US" dirty="0"/>
          </a:p>
        </p:txBody>
      </p:sp>
      <p:sp>
        <p:nvSpPr>
          <p:cNvPr id="8" name="L-Shape 7"/>
          <p:cNvSpPr/>
          <p:nvPr userDrawn="1"/>
        </p:nvSpPr>
        <p:spPr>
          <a:xfrm rot="16200000">
            <a:off x="10628002" y="1431005"/>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208428" y="6028357"/>
            <a:ext cx="992841" cy="365125"/>
          </a:xfrm>
        </p:spPr>
        <p:txBody>
          <a:bodyPr/>
          <a:lstStyle/>
          <a:p>
            <a:r>
              <a:rPr lang="en-US"/>
              <a:t>10/17/17</a:t>
            </a:r>
          </a:p>
        </p:txBody>
      </p:sp>
      <p:sp>
        <p:nvSpPr>
          <p:cNvPr id="12" name="Slide Number Placeholder 5"/>
          <p:cNvSpPr>
            <a:spLocks noGrp="1"/>
          </p:cNvSpPr>
          <p:nvPr>
            <p:ph type="sldNum" sz="quarter" idx="12"/>
          </p:nvPr>
        </p:nvSpPr>
        <p:spPr>
          <a:xfrm>
            <a:off x="208428" y="6297297"/>
            <a:ext cx="992841" cy="365125"/>
          </a:xfrm>
        </p:spPr>
        <p:txBody>
          <a:bodyPr/>
          <a:lstStyle/>
          <a:p>
            <a:fld id="{F13255C3-EC6F-3E44-8738-BCB40BBB5A07}" type="slidenum">
              <a:rPr lang="en-US" smtClean="0"/>
              <a:t>‹#›</a:t>
            </a:fld>
            <a:endParaRPr lang="en-US"/>
          </a:p>
        </p:txBody>
      </p:sp>
      <p:sp>
        <p:nvSpPr>
          <p:cNvPr id="3" name="Content Placeholder 2"/>
          <p:cNvSpPr>
            <a:spLocks noGrp="1"/>
          </p:cNvSpPr>
          <p:nvPr>
            <p:ph idx="1"/>
          </p:nvPr>
        </p:nvSpPr>
        <p:spPr>
          <a:xfrm>
            <a:off x="1203515" y="1969995"/>
            <a:ext cx="9664993" cy="4362527"/>
          </a:xfrm>
          <a:ln w="12700">
            <a:noFill/>
          </a:ln>
        </p:spPr>
        <p:txBody>
          <a:bodyPr rIns="365760"/>
          <a:lstStyle>
            <a:lvl5pPr marL="2057400" indent="-452438">
              <a:tabLst>
                <a:tab pos="1828800" algn="l"/>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9" name="Straight Connector 18"/>
          <p:cNvCxnSpPr/>
          <p:nvPr userDrawn="1"/>
        </p:nvCxnSpPr>
        <p:spPr>
          <a:xfrm>
            <a:off x="0" y="6342682"/>
            <a:ext cx="1201269"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L-Shape 14"/>
          <p:cNvSpPr/>
          <p:nvPr userDrawn="1"/>
        </p:nvSpPr>
        <p:spPr>
          <a:xfrm rot="5400000">
            <a:off x="639706" y="287451"/>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PAMPLIN_CMYK_Maro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6806" y="5654067"/>
            <a:ext cx="2715357" cy="564462"/>
          </a:xfrm>
          <a:prstGeom prst="rect">
            <a:avLst/>
          </a:prstGeom>
        </p:spPr>
      </p:pic>
    </p:spTree>
    <p:extLst>
      <p:ext uri="{BB962C8B-B14F-4D97-AF65-F5344CB8AC3E}">
        <p14:creationId xmlns:p14="http://schemas.microsoft.com/office/powerpoint/2010/main" val="1139668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3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duotone>
              <a:prstClr val="black"/>
              <a:srgbClr val="306266">
                <a:tint val="45000"/>
                <a:satMod val="400000"/>
              </a:srgbClr>
            </a:duotone>
          </a:blip>
          <a:srcRect l="12240" t="23035" r="-12240" b="-2433"/>
          <a:stretch/>
        </p:blipFill>
        <p:spPr>
          <a:xfrm rot="10800000">
            <a:off x="5027894" y="1127759"/>
            <a:ext cx="7164106" cy="5688192"/>
          </a:xfrm>
          <a:prstGeom prst="rect">
            <a:avLst/>
          </a:prstGeom>
        </p:spPr>
      </p:pic>
      <p:pic>
        <p:nvPicPr>
          <p:cNvPr id="11" name="Picture 10"/>
          <p:cNvPicPr>
            <a:picLocks noChangeAspect="1"/>
          </p:cNvPicPr>
          <p:nvPr userDrawn="1"/>
        </p:nvPicPr>
        <p:blipFill rotWithShape="1">
          <a:blip r:embed="rId2">
            <a:duotone>
              <a:prstClr val="black"/>
              <a:srgbClr val="326569">
                <a:tint val="45000"/>
                <a:satMod val="400000"/>
              </a:srgbClr>
            </a:duotone>
          </a:blip>
          <a:srcRect l="12240" t="23035" r="-12240" b="-2433"/>
          <a:stretch/>
        </p:blipFill>
        <p:spPr>
          <a:xfrm>
            <a:off x="0" y="0"/>
            <a:ext cx="5067300" cy="4023360"/>
          </a:xfrm>
          <a:prstGeom prst="rect">
            <a:avLst/>
          </a:prstGeom>
        </p:spPr>
      </p:pic>
      <p:sp>
        <p:nvSpPr>
          <p:cNvPr id="2" name="Title 1"/>
          <p:cNvSpPr>
            <a:spLocks noGrp="1"/>
          </p:cNvSpPr>
          <p:nvPr>
            <p:ph type="title"/>
          </p:nvPr>
        </p:nvSpPr>
        <p:spPr>
          <a:xfrm>
            <a:off x="1414921" y="1704996"/>
            <a:ext cx="6389491" cy="2614157"/>
          </a:xfrm>
          <a:solidFill>
            <a:schemeClr val="bg1"/>
          </a:solidFill>
          <a:ln>
            <a:noFill/>
          </a:ln>
        </p:spPr>
        <p:txBody>
          <a:bodyPr lIns="457200" tIns="457200" rIns="822960" bIns="457200" anchor="ctr" anchorCtr="0">
            <a:normAutofit/>
          </a:bodyPr>
          <a:lstStyle>
            <a:lvl1pPr>
              <a:defRPr sz="5000" baseline="0">
                <a:solidFill>
                  <a:srgbClr val="3F787D"/>
                </a:solidFill>
              </a:defRPr>
            </a:lvl1pPr>
          </a:lstStyle>
          <a:p>
            <a:r>
              <a:rPr lang="en-US" dirty="0"/>
              <a:t>Click to edit Master title style</a:t>
            </a:r>
          </a:p>
        </p:txBody>
      </p:sp>
      <p:sp>
        <p:nvSpPr>
          <p:cNvPr id="3" name="Text Placeholder 2"/>
          <p:cNvSpPr>
            <a:spLocks noGrp="1"/>
          </p:cNvSpPr>
          <p:nvPr>
            <p:ph type="body" idx="1"/>
          </p:nvPr>
        </p:nvSpPr>
        <p:spPr>
          <a:xfrm>
            <a:off x="1" y="4903740"/>
            <a:ext cx="7804412" cy="794064"/>
          </a:xfrm>
          <a:solidFill>
            <a:schemeClr val="bg1"/>
          </a:solidFill>
        </p:spPr>
        <p:txBody>
          <a:bodyPr wrap="square" rIns="365760" bIns="182880">
            <a:spAutoFit/>
          </a:bodyPr>
          <a:lstStyle>
            <a:lvl1pPr marL="0" indent="0" algn="r">
              <a:buNone/>
              <a:defRPr sz="2400" b="1" i="0" cap="all" baseline="0">
                <a:solidFill>
                  <a:schemeClr val="tx1">
                    <a:tint val="75000"/>
                  </a:schemeClr>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L-Shape 6"/>
          <p:cNvSpPr/>
          <p:nvPr userDrawn="1"/>
        </p:nvSpPr>
        <p:spPr>
          <a:xfrm rot="5400000">
            <a:off x="1045669" y="1301072"/>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Shape 7"/>
          <p:cNvSpPr/>
          <p:nvPr userDrawn="1"/>
        </p:nvSpPr>
        <p:spPr>
          <a:xfrm rot="16200000">
            <a:off x="7563906" y="4078648"/>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F787D"/>
              </a:solidFill>
            </a:endParaRPr>
          </a:p>
        </p:txBody>
      </p:sp>
    </p:spTree>
    <p:extLst>
      <p:ext uri="{BB962C8B-B14F-4D97-AF65-F5344CB8AC3E}">
        <p14:creationId xmlns:p14="http://schemas.microsoft.com/office/powerpoint/2010/main" val="9994789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3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3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9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4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4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4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4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baseline="0">
                <a:solidFill>
                  <a:srgbClr val="C00000"/>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vert="horz"/>
          <a:lstStyle>
            <a:lvl1pPr>
              <a:defRPr b="1" baseline="0">
                <a:solidFill>
                  <a:schemeClr val="tx1"/>
                </a:solidFill>
              </a:defRPr>
            </a:lvl1pPr>
            <a:lvl2pPr>
              <a:defRPr b="1" baseline="0">
                <a:solidFill>
                  <a:schemeClr val="tx1"/>
                </a:solidFill>
              </a:defRPr>
            </a:lvl2pPr>
            <a:lvl3pPr>
              <a:defRPr b="1" baseline="0">
                <a:solidFill>
                  <a:schemeClr val="tx1"/>
                </a:solidFill>
              </a:defRPr>
            </a:lvl3pPr>
            <a:lvl4pPr>
              <a:defRPr b="1" baseline="0">
                <a:solidFill>
                  <a:schemeClr val="tx1"/>
                </a:solidFill>
              </a:defRPr>
            </a:lvl4pPr>
            <a:lvl5pPr>
              <a:defRPr b="1" baseline="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Jump Link"/>
          <p:cNvSpPr>
            <a:spLocks noGrp="1"/>
          </p:cNvSpPr>
          <p:nvPr>
            <p:ph type="body" sz="quarter" idx="16" hasCustomPrompt="1"/>
          </p:nvPr>
        </p:nvSpPr>
        <p:spPr>
          <a:xfrm>
            <a:off x="5181600" y="6553200"/>
            <a:ext cx="1828800" cy="99950"/>
          </a:xfrm>
          <a:prstGeom prst="rect">
            <a:avLst/>
          </a:prstGeom>
        </p:spPr>
        <p:txBody>
          <a:bodyPr lIns="0" tIns="0" rIns="0" bIns="0"/>
          <a:lstStyle>
            <a:lvl1pPr marL="0" indent="0" algn="ctr">
              <a:buNone/>
              <a:defRPr sz="800">
                <a:latin typeface="Calibri" pitchFamily="34" charset="0"/>
              </a:defRPr>
            </a:lvl1pPr>
          </a:lstStyle>
          <a:p>
            <a:pPr lvl="0"/>
            <a:r>
              <a:rPr lang="en-US" dirty="0"/>
              <a:t>Jump to long image description</a:t>
            </a:r>
          </a:p>
        </p:txBody>
      </p:sp>
      <p:sp>
        <p:nvSpPr>
          <p:cNvPr id="7" name="Photo Credit"/>
          <p:cNvSpPr>
            <a:spLocks noGrp="1"/>
          </p:cNvSpPr>
          <p:nvPr>
            <p:ph type="body" sz="quarter" idx="11" hasCustomPrompt="1"/>
          </p:nvPr>
        </p:nvSpPr>
        <p:spPr>
          <a:xfrm>
            <a:off x="7315200" y="6705600"/>
            <a:ext cx="4876800" cy="152400"/>
          </a:xfrm>
          <a:prstGeom prst="rect">
            <a:avLst/>
          </a:prstGeom>
        </p:spPr>
        <p:txBody>
          <a:bodyPr wrap="none" lIns="0" tIns="0" rIns="45720" bIns="0"/>
          <a:lstStyle>
            <a:lvl1pPr marL="0" indent="0" algn="r">
              <a:buNone/>
              <a:defRPr sz="800" baseline="0">
                <a:solidFill>
                  <a:srgbClr val="6A6A6A"/>
                </a:solidFill>
                <a:latin typeface="Calibri" pitchFamily="34" charset="0"/>
              </a:defRPr>
            </a:lvl1pPr>
            <a:lvl5pPr>
              <a:defRPr/>
            </a:lvl5pPr>
          </a:lstStyle>
          <a:p>
            <a:pPr lvl="0"/>
            <a:r>
              <a:rPr lang="en-US" dirty="0"/>
              <a:t>Insert Photo Credit Here</a:t>
            </a:r>
          </a:p>
        </p:txBody>
      </p:sp>
    </p:spTree>
    <p:extLst>
      <p:ext uri="{BB962C8B-B14F-4D97-AF65-F5344CB8AC3E}">
        <p14:creationId xmlns:p14="http://schemas.microsoft.com/office/powerpoint/2010/main" val="128421243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2" name="Rectangle 11"/>
          <p:cNvSpPr/>
          <p:nvPr userDrawn="1"/>
        </p:nvSpPr>
        <p:spPr>
          <a:xfrm>
            <a:off x="900540" y="0"/>
            <a:ext cx="9981863" cy="1717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endParaRPr lang="en-US" dirty="0"/>
          </a:p>
        </p:txBody>
      </p:sp>
      <p:sp>
        <p:nvSpPr>
          <p:cNvPr id="2" name="Title 1"/>
          <p:cNvSpPr>
            <a:spLocks noGrp="1"/>
          </p:cNvSpPr>
          <p:nvPr>
            <p:ph type="title"/>
          </p:nvPr>
        </p:nvSpPr>
        <p:spPr>
          <a:xfrm>
            <a:off x="1" y="331241"/>
            <a:ext cx="11564470" cy="1163395"/>
          </a:xfrm>
          <a:noFill/>
          <a:ln w="12700"/>
        </p:spPr>
        <p:txBody>
          <a:bodyPr lIns="1280160"/>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036626"/>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3626139"/>
          </a:xfrm>
          <a:solidFill>
            <a:schemeClr val="bg1"/>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10/17/17</a:t>
            </a:r>
          </a:p>
        </p:txBody>
      </p:sp>
      <p:sp>
        <p:nvSpPr>
          <p:cNvPr id="6" name="Footer Placeholder 5"/>
          <p:cNvSpPr>
            <a:spLocks noGrp="1"/>
          </p:cNvSpPr>
          <p:nvPr>
            <p:ph type="ftr" sz="quarter" idx="11"/>
          </p:nvPr>
        </p:nvSpPr>
        <p:spPr/>
        <p:txBody>
          <a:bodyPr/>
          <a:lstStyle/>
          <a:p>
            <a:r>
              <a:rPr lang="en-US"/>
              <a:t>Copyright 2017 • Virginia Tech • All Rights Reserved</a:t>
            </a:r>
          </a:p>
        </p:txBody>
      </p:sp>
      <p:sp>
        <p:nvSpPr>
          <p:cNvPr id="7" name="Slide Number Placeholder 6"/>
          <p:cNvSpPr>
            <a:spLocks noGrp="1"/>
          </p:cNvSpPr>
          <p:nvPr>
            <p:ph type="sldNum" sz="quarter" idx="12"/>
          </p:nvPr>
        </p:nvSpPr>
        <p:spPr/>
        <p:txBody>
          <a:bodyPr/>
          <a:lstStyle/>
          <a:p>
            <a:fld id="{F13255C3-EC6F-3E44-8738-BCB40BBB5A07}" type="slidenum">
              <a:rPr lang="en-US" smtClean="0"/>
              <a:t>‹#›</a:t>
            </a:fld>
            <a:endParaRPr lang="en-US"/>
          </a:p>
        </p:txBody>
      </p:sp>
      <p:sp>
        <p:nvSpPr>
          <p:cNvPr id="8" name="L-Shape 7"/>
          <p:cNvSpPr/>
          <p:nvPr userDrawn="1"/>
        </p:nvSpPr>
        <p:spPr>
          <a:xfrm rot="10800000">
            <a:off x="10726268" y="200611"/>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Shape 8"/>
          <p:cNvSpPr/>
          <p:nvPr userDrawn="1"/>
        </p:nvSpPr>
        <p:spPr>
          <a:xfrm>
            <a:off x="704848" y="1161018"/>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523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10"/>
          <p:cNvSpPr/>
          <p:nvPr userDrawn="1"/>
        </p:nvSpPr>
        <p:spPr>
          <a:xfrm>
            <a:off x="839788" y="436517"/>
            <a:ext cx="11606212" cy="1280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endParaRPr lang="en-US" dirty="0"/>
          </a:p>
        </p:txBody>
      </p:sp>
      <p:sp>
        <p:nvSpPr>
          <p:cNvPr id="2" name="Title 1"/>
          <p:cNvSpPr>
            <a:spLocks noGrp="1"/>
          </p:cNvSpPr>
          <p:nvPr>
            <p:ph type="title"/>
          </p:nvPr>
        </p:nvSpPr>
        <p:spPr>
          <a:xfrm>
            <a:off x="0" y="446209"/>
            <a:ext cx="11355388" cy="1163395"/>
          </a:xfrm>
          <a:noFill/>
          <a:ln w="12700"/>
        </p:spPr>
        <p:txBody>
          <a:bodyPr rIns="548640" anchor="ctr" anchorCtr="0"/>
          <a:lstStyle>
            <a:lvl1pPr algn="r">
              <a:defRPr/>
            </a:lvl1pPr>
          </a:lstStyle>
          <a:p>
            <a:r>
              <a:rPr lang="en-US"/>
              <a:t>Click to edit Master title style</a:t>
            </a:r>
          </a:p>
        </p:txBody>
      </p:sp>
      <p:sp>
        <p:nvSpPr>
          <p:cNvPr id="3" name="Text Placeholder 2"/>
          <p:cNvSpPr>
            <a:spLocks noGrp="1"/>
          </p:cNvSpPr>
          <p:nvPr>
            <p:ph type="body" idx="1"/>
          </p:nvPr>
        </p:nvSpPr>
        <p:spPr>
          <a:xfrm>
            <a:off x="839788" y="1681163"/>
            <a:ext cx="5157787" cy="823912"/>
          </a:xfrm>
          <a:solidFill>
            <a:schemeClr val="bg1"/>
          </a:solidFill>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172200" y="1681163"/>
            <a:ext cx="5183188" cy="823912"/>
          </a:xfrm>
          <a:solidFill>
            <a:schemeClr val="bg1"/>
          </a:solidFill>
        </p:spPr>
        <p:txBody>
          <a:bodyPr anchor="ctr"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10/17/17</a:t>
            </a:r>
          </a:p>
        </p:txBody>
      </p:sp>
      <p:sp>
        <p:nvSpPr>
          <p:cNvPr id="8" name="Footer Placeholder 7"/>
          <p:cNvSpPr>
            <a:spLocks noGrp="1"/>
          </p:cNvSpPr>
          <p:nvPr>
            <p:ph type="ftr" sz="quarter" idx="11"/>
          </p:nvPr>
        </p:nvSpPr>
        <p:spPr/>
        <p:txBody>
          <a:bodyPr/>
          <a:lstStyle/>
          <a:p>
            <a:r>
              <a:rPr lang="en-US"/>
              <a:t>Copyright 2017 • Virginia Tech • All Rights Reserved</a:t>
            </a:r>
          </a:p>
        </p:txBody>
      </p:sp>
      <p:sp>
        <p:nvSpPr>
          <p:cNvPr id="9" name="Slide Number Placeholder 8"/>
          <p:cNvSpPr>
            <a:spLocks noGrp="1"/>
          </p:cNvSpPr>
          <p:nvPr>
            <p:ph type="sldNum" sz="quarter" idx="12"/>
          </p:nvPr>
        </p:nvSpPr>
        <p:spPr/>
        <p:txBody>
          <a:bodyPr/>
          <a:lstStyle/>
          <a:p>
            <a:fld id="{F13255C3-EC6F-3E44-8738-BCB40BBB5A07}" type="slidenum">
              <a:rPr lang="en-US" smtClean="0"/>
              <a:t>‹#›</a:t>
            </a:fld>
            <a:endParaRPr lang="en-US"/>
          </a:p>
        </p:txBody>
      </p:sp>
      <p:sp>
        <p:nvSpPr>
          <p:cNvPr id="10" name="L-Shape 9"/>
          <p:cNvSpPr/>
          <p:nvPr userDrawn="1"/>
        </p:nvSpPr>
        <p:spPr>
          <a:xfrm rot="10800000">
            <a:off x="10726268" y="302211"/>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p:cNvSpPr>
            <a:spLocks noGrp="1"/>
          </p:cNvSpPr>
          <p:nvPr>
            <p:ph sz="half" idx="13"/>
          </p:nvPr>
        </p:nvSpPr>
        <p:spPr>
          <a:xfrm>
            <a:off x="838200" y="2505075"/>
            <a:ext cx="5181600" cy="3357175"/>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2"/>
          </p:nvPr>
        </p:nvSpPr>
        <p:spPr>
          <a:xfrm>
            <a:off x="6172200" y="2505074"/>
            <a:ext cx="5181600" cy="294668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58674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duotone>
              <a:prstClr val="black"/>
              <a:srgbClr val="3F787D">
                <a:tint val="45000"/>
                <a:satMod val="400000"/>
              </a:srgbClr>
            </a:duotone>
          </a:blip>
          <a:srcRect l="48729" t="-1" r="-46172" b="-2858"/>
          <a:stretch/>
        </p:blipFill>
        <p:spPr>
          <a:xfrm rot="10800000" flipH="1">
            <a:off x="-1" y="-76364"/>
            <a:ext cx="5164997" cy="5451942"/>
          </a:xfrm>
          <a:prstGeom prst="rect">
            <a:avLst/>
          </a:prstGeom>
        </p:spPr>
      </p:pic>
      <p:sp>
        <p:nvSpPr>
          <p:cNvPr id="8" name="Rectangle 7"/>
          <p:cNvSpPr/>
          <p:nvPr userDrawn="1"/>
        </p:nvSpPr>
        <p:spPr>
          <a:xfrm>
            <a:off x="1046480" y="2092960"/>
            <a:ext cx="7869411" cy="4064328"/>
          </a:xfrm>
          <a:prstGeom prst="rect">
            <a:avLst/>
          </a:prstGeom>
          <a:solidFill>
            <a:schemeClr val="bg1">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74319" y="436517"/>
            <a:ext cx="9794240" cy="1097214"/>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endParaRPr lang="en-US" dirty="0"/>
          </a:p>
        </p:txBody>
      </p:sp>
      <p:pic>
        <p:nvPicPr>
          <p:cNvPr id="10" name="Picture 9"/>
          <p:cNvPicPr>
            <a:picLocks noChangeAspect="1"/>
          </p:cNvPicPr>
          <p:nvPr userDrawn="1"/>
        </p:nvPicPr>
        <p:blipFill rotWithShape="1">
          <a:blip r:embed="rId2">
            <a:duotone>
              <a:prstClr val="black"/>
              <a:srgbClr val="3F787D">
                <a:tint val="45000"/>
                <a:satMod val="400000"/>
              </a:srgbClr>
            </a:duotone>
          </a:blip>
          <a:srcRect l="48729" t="-2" r="-46172" b="32720"/>
          <a:stretch/>
        </p:blipFill>
        <p:spPr>
          <a:xfrm rot="19364842" flipH="1">
            <a:off x="9638625" y="1552296"/>
            <a:ext cx="3705422" cy="2558400"/>
          </a:xfrm>
          <a:prstGeom prst="rect">
            <a:avLst/>
          </a:prstGeom>
        </p:spPr>
      </p:pic>
      <p:sp>
        <p:nvSpPr>
          <p:cNvPr id="2" name="Title 1"/>
          <p:cNvSpPr>
            <a:spLocks noGrp="1"/>
          </p:cNvSpPr>
          <p:nvPr>
            <p:ph type="title"/>
          </p:nvPr>
        </p:nvSpPr>
        <p:spPr>
          <a:noFill/>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F13255C3-EC6F-3E44-8738-BCB40BBB5A07}" type="slidenum">
              <a:rPr lang="en-US" smtClean="0"/>
              <a:t>‹#›</a:t>
            </a:fld>
            <a:endParaRPr lang="en-US"/>
          </a:p>
        </p:txBody>
      </p:sp>
      <p:sp>
        <p:nvSpPr>
          <p:cNvPr id="7" name="L-Shape 6"/>
          <p:cNvSpPr/>
          <p:nvPr userDrawn="1"/>
        </p:nvSpPr>
        <p:spPr>
          <a:xfrm rot="16200000" flipV="1">
            <a:off x="722502" y="1332763"/>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userDrawn="1"/>
        </p:nvSpPr>
        <p:spPr>
          <a:xfrm rot="10800000">
            <a:off x="9344508" y="210771"/>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r>
              <a:rPr lang="en-US"/>
              <a:t>10/17/17</a:t>
            </a:r>
          </a:p>
        </p:txBody>
      </p:sp>
      <p:sp>
        <p:nvSpPr>
          <p:cNvPr id="4" name="Footer Placeholder 3"/>
          <p:cNvSpPr>
            <a:spLocks noGrp="1"/>
          </p:cNvSpPr>
          <p:nvPr>
            <p:ph type="ftr" sz="quarter" idx="11"/>
          </p:nvPr>
        </p:nvSpPr>
        <p:spPr/>
        <p:txBody>
          <a:bodyPr/>
          <a:lstStyle/>
          <a:p>
            <a:r>
              <a:rPr lang="en-US"/>
              <a:t>Copyright 2017 • Virginia Tech • All Rights Reserved</a:t>
            </a:r>
          </a:p>
        </p:txBody>
      </p:sp>
    </p:spTree>
    <p:extLst>
      <p:ext uri="{BB962C8B-B14F-4D97-AF65-F5344CB8AC3E}">
        <p14:creationId xmlns:p14="http://schemas.microsoft.com/office/powerpoint/2010/main" val="142374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838200" y="0"/>
            <a:ext cx="10515600" cy="6453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2"/>
          </p:nvPr>
        </p:nvSpPr>
        <p:spPr>
          <a:xfrm rot="5400000">
            <a:off x="-86212" y="5497980"/>
            <a:ext cx="992841" cy="365125"/>
          </a:xfrm>
        </p:spPr>
        <p:txBody>
          <a:bodyPr/>
          <a:lstStyle>
            <a:lvl1pPr algn="r">
              <a:defRPr/>
            </a:lvl1pPr>
          </a:lstStyle>
          <a:p>
            <a:fld id="{F13255C3-EC6F-3E44-8738-BCB40BBB5A07}" type="slidenum">
              <a:rPr lang="en-US" smtClean="0"/>
              <a:pPr/>
              <a:t>‹#›</a:t>
            </a:fld>
            <a:endParaRPr lang="en-US" dirty="0"/>
          </a:p>
        </p:txBody>
      </p:sp>
      <p:pic>
        <p:nvPicPr>
          <p:cNvPr id="9" name="Picture 8" descr="PAMPLIN_CMYK_Maroo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820770" y="1334187"/>
            <a:ext cx="2446748" cy="508624"/>
          </a:xfrm>
          <a:prstGeom prst="rect">
            <a:avLst/>
          </a:prstGeom>
        </p:spPr>
      </p:pic>
    </p:spTree>
    <p:extLst>
      <p:ext uri="{BB962C8B-B14F-4D97-AF65-F5344CB8AC3E}">
        <p14:creationId xmlns:p14="http://schemas.microsoft.com/office/powerpoint/2010/main" val="170447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Copyright 2017 • Virginia Tech • All Rights Reserved</a:t>
            </a:r>
          </a:p>
        </p:txBody>
      </p:sp>
      <p:sp>
        <p:nvSpPr>
          <p:cNvPr id="4" name="Slide Number Placeholder 3"/>
          <p:cNvSpPr>
            <a:spLocks noGrp="1"/>
          </p:cNvSpPr>
          <p:nvPr>
            <p:ph type="sldNum" sz="quarter" idx="12"/>
          </p:nvPr>
        </p:nvSpPr>
        <p:spPr>
          <a:xfrm>
            <a:off x="208428" y="6297297"/>
            <a:ext cx="992841" cy="304165"/>
          </a:xfrm>
        </p:spPr>
        <p:txBody>
          <a:bodyPr/>
          <a:lstStyle/>
          <a:p>
            <a:fld id="{F13255C3-EC6F-3E44-8738-BCB40BBB5A07}" type="slidenum">
              <a:rPr lang="en-US" smtClean="0"/>
              <a:t>‹#›</a:t>
            </a:fld>
            <a:endParaRPr lang="en-US"/>
          </a:p>
        </p:txBody>
      </p:sp>
      <p:sp>
        <p:nvSpPr>
          <p:cNvPr id="5" name="Rectangle 4"/>
          <p:cNvSpPr/>
          <p:nvPr userDrawn="1"/>
        </p:nvSpPr>
        <p:spPr>
          <a:xfrm>
            <a:off x="314960" y="356237"/>
            <a:ext cx="11602720" cy="5659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userDrawn="1"/>
        </p:nvSpPr>
        <p:spPr>
          <a:xfrm rot="16200000" flipV="1">
            <a:off x="464342" y="5683807"/>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Shape 6"/>
          <p:cNvSpPr/>
          <p:nvPr userDrawn="1"/>
        </p:nvSpPr>
        <p:spPr>
          <a:xfrm rot="5400000" flipV="1">
            <a:off x="11270774" y="223759"/>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318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userDrawn="1"/>
        </p:nvSpPr>
        <p:spPr>
          <a:xfrm>
            <a:off x="0" y="-1591"/>
            <a:ext cx="4772025" cy="1943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endParaRPr lang="en-US" dirty="0"/>
          </a:p>
        </p:txBody>
      </p:sp>
      <p:sp>
        <p:nvSpPr>
          <p:cNvPr id="2" name="Title 1"/>
          <p:cNvSpPr>
            <a:spLocks noGrp="1"/>
          </p:cNvSpPr>
          <p:nvPr>
            <p:ph type="title"/>
          </p:nvPr>
        </p:nvSpPr>
        <p:spPr>
          <a:xfrm>
            <a:off x="0" y="426719"/>
            <a:ext cx="4772025" cy="1605781"/>
          </a:xfrm>
          <a:noFill/>
        </p:spPr>
        <p:txBody>
          <a:bodyPr rIns="640080" anchor="b"/>
          <a:lstStyle>
            <a:lvl1pPr algn="r">
              <a:defRPr sz="3200"/>
            </a:lvl1pPr>
          </a:lstStyle>
          <a:p>
            <a:r>
              <a:rPr lang="en-US"/>
              <a:t>Click to edit Master title style</a:t>
            </a:r>
            <a:endParaRPr lang="en-US" dirty="0"/>
          </a:p>
        </p:txBody>
      </p:sp>
      <p:sp>
        <p:nvSpPr>
          <p:cNvPr id="3" name="Picture Placeholder 2"/>
          <p:cNvSpPr>
            <a:spLocks noGrp="1"/>
          </p:cNvSpPr>
          <p:nvPr>
            <p:ph type="pic" idx="1"/>
          </p:nvPr>
        </p:nvSpPr>
        <p:spPr>
          <a:xfrm>
            <a:off x="5183188" y="426721"/>
            <a:ext cx="6172200" cy="5434330"/>
          </a:xfrm>
          <a:solidFill>
            <a:schemeClr val="bg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460810"/>
            <a:ext cx="3932237" cy="3408178"/>
          </a:xfrm>
          <a:solidFill>
            <a:schemeClr val="bg1"/>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10/17/17</a:t>
            </a:r>
          </a:p>
        </p:txBody>
      </p:sp>
      <p:sp>
        <p:nvSpPr>
          <p:cNvPr id="6" name="Footer Placeholder 5"/>
          <p:cNvSpPr>
            <a:spLocks noGrp="1"/>
          </p:cNvSpPr>
          <p:nvPr>
            <p:ph type="ftr" sz="quarter" idx="11"/>
          </p:nvPr>
        </p:nvSpPr>
        <p:spPr/>
        <p:txBody>
          <a:bodyPr/>
          <a:lstStyle/>
          <a:p>
            <a:r>
              <a:rPr lang="en-US"/>
              <a:t>Copyright 2017 • Virginia Tech • All Rights Reserved</a:t>
            </a:r>
          </a:p>
        </p:txBody>
      </p:sp>
      <p:sp>
        <p:nvSpPr>
          <p:cNvPr id="7" name="Slide Number Placeholder 6"/>
          <p:cNvSpPr>
            <a:spLocks noGrp="1"/>
          </p:cNvSpPr>
          <p:nvPr>
            <p:ph type="sldNum" sz="quarter" idx="12"/>
          </p:nvPr>
        </p:nvSpPr>
        <p:spPr/>
        <p:txBody>
          <a:bodyPr/>
          <a:lstStyle/>
          <a:p>
            <a:fld id="{F13255C3-EC6F-3E44-8738-BCB40BBB5A07}" type="slidenum">
              <a:rPr lang="en-US" smtClean="0"/>
              <a:t>‹#›</a:t>
            </a:fld>
            <a:endParaRPr lang="en-US"/>
          </a:p>
        </p:txBody>
      </p:sp>
      <p:sp>
        <p:nvSpPr>
          <p:cNvPr id="8" name="L-Shape 7"/>
          <p:cNvSpPr/>
          <p:nvPr userDrawn="1"/>
        </p:nvSpPr>
        <p:spPr>
          <a:xfrm rot="5400000" flipH="1" flipV="1">
            <a:off x="4035909" y="1710858"/>
            <a:ext cx="481012" cy="481012"/>
          </a:xfrm>
          <a:prstGeom prst="corner">
            <a:avLst>
              <a:gd name="adj1" fmla="val 15545"/>
              <a:gd name="adj2" fmla="val 14740"/>
            </a:avLst>
          </a:prstGeom>
          <a:solidFill>
            <a:srgbClr val="3F78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4958080" y="426720"/>
            <a:ext cx="0" cy="5601637"/>
          </a:xfrm>
          <a:prstGeom prst="line">
            <a:avLst/>
          </a:prstGeom>
          <a:ln w="12700">
            <a:solidFill>
              <a:srgbClr val="3F78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654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9E9E9"/>
          </a:fgClr>
          <a:bgClr>
            <a:schemeClr val="bg1"/>
          </a:bgClr>
        </a:patt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199" y="1825626"/>
            <a:ext cx="9213477" cy="4392904"/>
          </a:xfrm>
          <a:prstGeom prst="rect">
            <a:avLst/>
          </a:prstGeom>
          <a:noFill/>
        </p:spPr>
        <p:txBody>
          <a:bodyPr vert="horz" lIns="274320" tIns="2743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1" y="393222"/>
            <a:ext cx="10051675" cy="958058"/>
          </a:xfrm>
          <a:prstGeom prst="rect">
            <a:avLst/>
          </a:prstGeom>
          <a:noFill/>
          <a:ln>
            <a:noFill/>
          </a:ln>
        </p:spPr>
        <p:txBody>
          <a:bodyPr vert="horz" wrap="square" lIns="1188720" tIns="274320" rIns="91440" bIns="274320" rtlCol="0" anchor="ctr">
            <a:normAutofit/>
          </a:bodyPr>
          <a:lstStyle/>
          <a:p>
            <a:r>
              <a:rPr lang="en-US" dirty="0"/>
              <a:t>Click to edit Master title style</a:t>
            </a:r>
          </a:p>
        </p:txBody>
      </p:sp>
      <p:sp>
        <p:nvSpPr>
          <p:cNvPr id="4" name="Date Placeholder 3"/>
          <p:cNvSpPr>
            <a:spLocks noGrp="1"/>
          </p:cNvSpPr>
          <p:nvPr>
            <p:ph type="dt" sz="half" idx="2"/>
          </p:nvPr>
        </p:nvSpPr>
        <p:spPr>
          <a:xfrm>
            <a:off x="208428" y="6028357"/>
            <a:ext cx="992841" cy="365125"/>
          </a:xfrm>
          <a:prstGeom prst="rect">
            <a:avLst/>
          </a:prstGeom>
        </p:spPr>
        <p:txBody>
          <a:bodyPr vert="horz" lIns="91440" tIns="45720" rIns="91440" bIns="45720" rtlCol="0" anchor="ctr"/>
          <a:lstStyle>
            <a:lvl1pPr algn="l">
              <a:defRPr sz="800" baseline="0">
                <a:solidFill>
                  <a:schemeClr val="bg1">
                    <a:lumMod val="50000"/>
                  </a:schemeClr>
                </a:solidFill>
                <a:latin typeface="Acherus Grotesque Bold" charset="0"/>
              </a:defRPr>
            </a:lvl1pPr>
          </a:lstStyle>
          <a:p>
            <a:r>
              <a:rPr lang="en-US"/>
              <a:t>10/17/17</a:t>
            </a:r>
            <a:endParaRPr lang="en-US" dirty="0"/>
          </a:p>
        </p:txBody>
      </p:sp>
      <p:sp>
        <p:nvSpPr>
          <p:cNvPr id="5" name="Footer Placeholder 4"/>
          <p:cNvSpPr>
            <a:spLocks noGrp="1"/>
          </p:cNvSpPr>
          <p:nvPr>
            <p:ph type="ftr" sz="quarter" idx="3"/>
          </p:nvPr>
        </p:nvSpPr>
        <p:spPr>
          <a:xfrm>
            <a:off x="7841492" y="6332522"/>
            <a:ext cx="4020671" cy="268940"/>
          </a:xfrm>
          <a:prstGeom prst="rect">
            <a:avLst/>
          </a:prstGeom>
        </p:spPr>
        <p:txBody>
          <a:bodyPr vert="horz" lIns="91440" tIns="45720" rIns="91440" bIns="45720" rtlCol="0" anchor="ctr"/>
          <a:lstStyle>
            <a:lvl1pPr algn="r">
              <a:defRPr sz="900" baseline="0">
                <a:solidFill>
                  <a:schemeClr val="tx1">
                    <a:tint val="75000"/>
                  </a:schemeClr>
                </a:solidFill>
                <a:latin typeface="Acherus Grotesque Light" charset="0"/>
              </a:defRPr>
            </a:lvl1pPr>
          </a:lstStyle>
          <a:p>
            <a:r>
              <a:rPr lang="en-US"/>
              <a:t>Copyright 2017 • Virginia Tech • All Rights Reserved</a:t>
            </a:r>
            <a:endParaRPr lang="en-US" dirty="0"/>
          </a:p>
        </p:txBody>
      </p:sp>
      <p:sp>
        <p:nvSpPr>
          <p:cNvPr id="6" name="Slide Number Placeholder 5"/>
          <p:cNvSpPr>
            <a:spLocks noGrp="1"/>
          </p:cNvSpPr>
          <p:nvPr>
            <p:ph type="sldNum" sz="quarter" idx="4"/>
          </p:nvPr>
        </p:nvSpPr>
        <p:spPr>
          <a:xfrm>
            <a:off x="208428" y="6297297"/>
            <a:ext cx="992841" cy="365125"/>
          </a:xfrm>
          <a:prstGeom prst="rect">
            <a:avLst/>
          </a:prstGeom>
        </p:spPr>
        <p:txBody>
          <a:bodyPr vert="horz" lIns="91440" tIns="45720" rIns="91440" bIns="45720" rtlCol="0" anchor="ctr"/>
          <a:lstStyle>
            <a:lvl1pPr algn="l">
              <a:defRPr sz="800" baseline="0">
                <a:solidFill>
                  <a:schemeClr val="bg1">
                    <a:lumMod val="50000"/>
                  </a:schemeClr>
                </a:solidFill>
                <a:latin typeface="Acherus Grotesque Bold" charset="0"/>
              </a:defRPr>
            </a:lvl1pPr>
          </a:lstStyle>
          <a:p>
            <a:fld id="{F13255C3-EC6F-3E44-8738-BCB40BBB5A07}" type="slidenum">
              <a:rPr lang="en-US" smtClean="0"/>
              <a:pPr/>
              <a:t>‹#›</a:t>
            </a:fld>
            <a:endParaRPr lang="en-US"/>
          </a:p>
        </p:txBody>
      </p:sp>
      <p:cxnSp>
        <p:nvCxnSpPr>
          <p:cNvPr id="12" name="Straight Connector 11"/>
          <p:cNvCxnSpPr/>
          <p:nvPr/>
        </p:nvCxnSpPr>
        <p:spPr>
          <a:xfrm>
            <a:off x="0" y="6342682"/>
            <a:ext cx="1201269"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7" name="Picture 6" descr="PAMPLIN_CMYK_Maroon.png"/>
          <p:cNvPicPr>
            <a:picLocks noChangeAspect="1"/>
          </p:cNvPicPr>
          <p:nvPr userDrawn="1"/>
        </p:nvPicPr>
        <p:blipFill>
          <a:blip r:embed="rId41">
            <a:extLst>
              <a:ext uri="{28A0092B-C50C-407E-A947-70E740481C1C}">
                <a14:useLocalDpi xmlns:a14="http://schemas.microsoft.com/office/drawing/2010/main" val="0"/>
              </a:ext>
            </a:extLst>
          </a:blip>
          <a:stretch>
            <a:fillRect/>
          </a:stretch>
        </p:blipFill>
        <p:spPr>
          <a:xfrm>
            <a:off x="9146806" y="5654067"/>
            <a:ext cx="2715357" cy="564462"/>
          </a:xfrm>
          <a:prstGeom prst="rect">
            <a:avLst/>
          </a:prstGeom>
        </p:spPr>
      </p:pic>
    </p:spTree>
    <p:extLst>
      <p:ext uri="{BB962C8B-B14F-4D97-AF65-F5344CB8AC3E}">
        <p14:creationId xmlns:p14="http://schemas.microsoft.com/office/powerpoint/2010/main" val="1328557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9" r:id="rId7"/>
    <p:sldLayoutId id="2147483655" r:id="rId8"/>
    <p:sldLayoutId id="2147483657" r:id="rId9"/>
    <p:sldLayoutId id="2147483658" r:id="rId10"/>
    <p:sldLayoutId id="2147483656" r:id="rId11"/>
    <p:sldLayoutId id="2147483664" r:id="rId12"/>
    <p:sldLayoutId id="2147483665" r:id="rId13"/>
    <p:sldLayoutId id="2147483667" r:id="rId14"/>
    <p:sldLayoutId id="2147483668" r:id="rId15"/>
    <p:sldLayoutId id="2147483669" r:id="rId16"/>
    <p:sldLayoutId id="2147483670" r:id="rId17"/>
    <p:sldLayoutId id="2147483671" r:id="rId18"/>
    <p:sldLayoutId id="2147483672" r:id="rId19"/>
    <p:sldLayoutId id="2147483673" r:id="rId20"/>
    <p:sldLayoutId id="2147483675" r:id="rId21"/>
    <p:sldLayoutId id="2147483676" r:id="rId22"/>
    <p:sldLayoutId id="2147483677" r:id="rId23"/>
    <p:sldLayoutId id="2147483679" r:id="rId24"/>
    <p:sldLayoutId id="2147483681" r:id="rId25"/>
    <p:sldLayoutId id="2147483682" r:id="rId26"/>
    <p:sldLayoutId id="2147483683" r:id="rId27"/>
    <p:sldLayoutId id="2147483686" r:id="rId28"/>
    <p:sldLayoutId id="2147483694" r:id="rId29"/>
    <p:sldLayoutId id="2147483695" r:id="rId30"/>
    <p:sldLayoutId id="2147483696" r:id="rId31"/>
    <p:sldLayoutId id="2147483697" r:id="rId32"/>
    <p:sldLayoutId id="2147483698" r:id="rId33"/>
    <p:sldLayoutId id="2147483699" r:id="rId34"/>
    <p:sldLayoutId id="2147483700" r:id="rId35"/>
    <p:sldLayoutId id="2147483701" r:id="rId36"/>
    <p:sldLayoutId id="2147483702" r:id="rId37"/>
    <p:sldLayoutId id="2147483703" r:id="rId38"/>
    <p:sldLayoutId id="2147483704" r:id="rId39"/>
  </p:sldLayoutIdLst>
  <p:hf hdr="0"/>
  <p:txStyles>
    <p:titleStyle>
      <a:lvl1pPr algn="l" defTabSz="914400" rtl="0" eaLnBrk="1" latinLnBrk="0" hangingPunct="1">
        <a:lnSpc>
          <a:spcPct val="90000"/>
        </a:lnSpc>
        <a:spcBef>
          <a:spcPct val="0"/>
        </a:spcBef>
        <a:buNone/>
        <a:defRPr sz="4000" b="0" i="1" kern="1200" baseline="0">
          <a:solidFill>
            <a:schemeClr val="tx1"/>
          </a:solidFill>
          <a:latin typeface="Trebuchet MS" panose="020B0603020202020204" pitchFamily="34" charset="0"/>
          <a:ea typeface="+mj-ea"/>
          <a:cs typeface="+mj-cs"/>
        </a:defRPr>
      </a:lvl1pPr>
    </p:titleStyle>
    <p:bodyStyle>
      <a:lvl1pPr marL="344488" indent="-344488" algn="l" defTabSz="914400" rtl="0" eaLnBrk="1" latinLnBrk="0" hangingPunct="1">
        <a:lnSpc>
          <a:spcPct val="90000"/>
        </a:lnSpc>
        <a:spcBef>
          <a:spcPts val="1000"/>
        </a:spcBef>
        <a:spcAft>
          <a:spcPts val="600"/>
        </a:spcAft>
        <a:buClr>
          <a:srgbClr val="3F787D"/>
        </a:buClr>
        <a:buFont typeface="Wingdings" charset="2"/>
        <a:buChar char="§"/>
        <a:tabLst/>
        <a:defRPr sz="28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spcAft>
          <a:spcPts val="600"/>
        </a:spcAft>
        <a:buClr>
          <a:srgbClr val="3F787D"/>
        </a:buClr>
        <a:buFont typeface="Wingdings" charset="2"/>
        <a:buChar char="§"/>
        <a:defRPr sz="2400" kern="1200" baseline="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spcAft>
          <a:spcPts val="600"/>
        </a:spcAft>
        <a:buClr>
          <a:srgbClr val="3F787D"/>
        </a:buClr>
        <a:buFont typeface="Wingdings" charset="2"/>
        <a:buChar char="§"/>
        <a:defRPr sz="2000" kern="1200" baseline="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600"/>
        </a:spcAft>
        <a:buClr>
          <a:srgbClr val="3F787D"/>
        </a:buClr>
        <a:buFont typeface="Wingdings" charset="2"/>
        <a:buChar char="§"/>
        <a:defRPr sz="1800" kern="120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spcAft>
          <a:spcPts val="600"/>
        </a:spcAft>
        <a:buClr>
          <a:srgbClr val="3F787D"/>
        </a:buClr>
        <a:buFont typeface="Wingdings" charset="2"/>
        <a:buChar char="§"/>
        <a:defRPr sz="18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vt.edu/commencement.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gradimages.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OF 2020</a:t>
            </a:r>
          </a:p>
        </p:txBody>
      </p:sp>
      <p:sp>
        <p:nvSpPr>
          <p:cNvPr id="3" name="Text Placeholder 2"/>
          <p:cNvSpPr>
            <a:spLocks noGrp="1"/>
          </p:cNvSpPr>
          <p:nvPr>
            <p:ph type="body" idx="1"/>
          </p:nvPr>
        </p:nvSpPr>
        <p:spPr>
          <a:xfrm>
            <a:off x="1" y="4903740"/>
            <a:ext cx="7804412" cy="1405513"/>
          </a:xfrm>
        </p:spPr>
        <p:txBody>
          <a:bodyPr/>
          <a:lstStyle/>
          <a:p>
            <a:pPr algn="ctr">
              <a:lnSpc>
                <a:spcPct val="100000"/>
              </a:lnSpc>
            </a:pPr>
            <a:r>
              <a:rPr lang="en-US" dirty="0"/>
              <a:t>University and college</a:t>
            </a:r>
          </a:p>
          <a:p>
            <a:pPr algn="ctr">
              <a:lnSpc>
                <a:spcPct val="100000"/>
              </a:lnSpc>
            </a:pPr>
            <a:r>
              <a:rPr lang="en-US" dirty="0"/>
              <a:t> commencement information</a:t>
            </a:r>
          </a:p>
        </p:txBody>
      </p:sp>
    </p:spTree>
    <p:extLst>
      <p:ext uri="{BB962C8B-B14F-4D97-AF65-F5344CB8AC3E}">
        <p14:creationId xmlns:p14="http://schemas.microsoft.com/office/powerpoint/2010/main" val="866951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Sash</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10</a:t>
            </a:fld>
            <a:endParaRPr lang="en-US"/>
          </a:p>
        </p:txBody>
      </p:sp>
      <p:sp>
        <p:nvSpPr>
          <p:cNvPr id="6" name="Content Placeholder 5"/>
          <p:cNvSpPr>
            <a:spLocks noGrp="1"/>
          </p:cNvSpPr>
          <p:nvPr>
            <p:ph idx="1"/>
          </p:nvPr>
        </p:nvSpPr>
        <p:spPr/>
        <p:txBody>
          <a:bodyPr/>
          <a:lstStyle/>
          <a:p>
            <a:r>
              <a:rPr lang="en-US" dirty="0"/>
              <a:t>Students graduating with distinction (summa, magna, cum) may purchase an honor sash at the Bookstore (White).</a:t>
            </a:r>
          </a:p>
        </p:txBody>
      </p:sp>
    </p:spTree>
    <p:extLst>
      <p:ext uri="{BB962C8B-B14F-4D97-AF65-F5344CB8AC3E}">
        <p14:creationId xmlns:p14="http://schemas.microsoft.com/office/powerpoint/2010/main" val="762111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Rehearsal</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11</a:t>
            </a:fld>
            <a:endParaRPr lang="en-US"/>
          </a:p>
        </p:txBody>
      </p:sp>
      <p:sp>
        <p:nvSpPr>
          <p:cNvPr id="6" name="Content Placeholder 5"/>
          <p:cNvSpPr>
            <a:spLocks noGrp="1"/>
          </p:cNvSpPr>
          <p:nvPr>
            <p:ph idx="1"/>
          </p:nvPr>
        </p:nvSpPr>
        <p:spPr/>
        <p:txBody>
          <a:bodyPr/>
          <a:lstStyle/>
          <a:p>
            <a:r>
              <a:rPr lang="en-US" dirty="0"/>
              <a:t>There is no rehearsal for either the university or college ceremonies. Just show up on time and follow directions. </a:t>
            </a:r>
          </a:p>
        </p:txBody>
      </p:sp>
    </p:spTree>
    <p:extLst>
      <p:ext uri="{BB962C8B-B14F-4D97-AF65-F5344CB8AC3E}">
        <p14:creationId xmlns:p14="http://schemas.microsoft.com/office/powerpoint/2010/main" val="4083560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Guests</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12</a:t>
            </a:fld>
            <a:endParaRPr lang="en-US"/>
          </a:p>
        </p:txBody>
      </p:sp>
      <p:sp>
        <p:nvSpPr>
          <p:cNvPr id="6" name="Content Placeholder 5"/>
          <p:cNvSpPr>
            <a:spLocks noGrp="1"/>
          </p:cNvSpPr>
          <p:nvPr>
            <p:ph idx="1"/>
          </p:nvPr>
        </p:nvSpPr>
        <p:spPr/>
        <p:txBody>
          <a:bodyPr/>
          <a:lstStyle/>
          <a:p>
            <a:r>
              <a:rPr lang="en-US" dirty="0"/>
              <a:t>There is no limit to the number of guests students may bring to either ceremony. In the event of inclement weather, the University Ceremony in Lane Stadium may be cancelled. Details will be posted on the VT homepage. Tickets are not required for either ceremony.</a:t>
            </a:r>
          </a:p>
        </p:txBody>
      </p:sp>
    </p:spTree>
    <p:extLst>
      <p:ext uri="{BB962C8B-B14F-4D97-AF65-F5344CB8AC3E}">
        <p14:creationId xmlns:p14="http://schemas.microsoft.com/office/powerpoint/2010/main" val="2581315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4921" y="1704996"/>
            <a:ext cx="6719676" cy="2614157"/>
          </a:xfrm>
        </p:spPr>
        <p:txBody>
          <a:bodyPr/>
          <a:lstStyle/>
          <a:p>
            <a:r>
              <a:rPr lang="en-US" dirty="0"/>
              <a:t>Pamplin Ceremony</a:t>
            </a:r>
          </a:p>
        </p:txBody>
      </p:sp>
    </p:spTree>
    <p:extLst>
      <p:ext uri="{BB962C8B-B14F-4D97-AF65-F5344CB8AC3E}">
        <p14:creationId xmlns:p14="http://schemas.microsoft.com/office/powerpoint/2010/main" val="2994597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Commencement Website</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14</a:t>
            </a:fld>
            <a:endParaRPr lang="en-US"/>
          </a:p>
        </p:txBody>
      </p:sp>
      <p:sp>
        <p:nvSpPr>
          <p:cNvPr id="6" name="Content Placeholder 5"/>
          <p:cNvSpPr>
            <a:spLocks noGrp="1"/>
          </p:cNvSpPr>
          <p:nvPr>
            <p:ph idx="1"/>
          </p:nvPr>
        </p:nvSpPr>
        <p:spPr/>
        <p:txBody>
          <a:bodyPr/>
          <a:lstStyle/>
          <a:p>
            <a:r>
              <a:rPr lang="en-US" dirty="0"/>
              <a:t>Information is available on the university commencement website                                                         </a:t>
            </a:r>
            <a:r>
              <a:rPr lang="en-US" dirty="0">
                <a:hlinkClick r:id="rId2"/>
              </a:rPr>
              <a:t>https://vt.edu/commencement.html</a:t>
            </a:r>
            <a:endParaRPr lang="en-US" dirty="0"/>
          </a:p>
          <a:p>
            <a:endParaRPr lang="en-US" dirty="0"/>
          </a:p>
        </p:txBody>
      </p:sp>
    </p:spTree>
    <p:extLst>
      <p:ext uri="{BB962C8B-B14F-4D97-AF65-F5344CB8AC3E}">
        <p14:creationId xmlns:p14="http://schemas.microsoft.com/office/powerpoint/2010/main" val="2173473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and Place</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15</a:t>
            </a:fld>
            <a:endParaRPr lang="en-US"/>
          </a:p>
        </p:txBody>
      </p:sp>
      <p:sp>
        <p:nvSpPr>
          <p:cNvPr id="6" name="Content Placeholder 5"/>
          <p:cNvSpPr>
            <a:spLocks noGrp="1"/>
          </p:cNvSpPr>
          <p:nvPr>
            <p:ph idx="1"/>
          </p:nvPr>
        </p:nvSpPr>
        <p:spPr/>
        <p:txBody>
          <a:bodyPr>
            <a:normAutofit/>
          </a:bodyPr>
          <a:lstStyle/>
          <a:p>
            <a:r>
              <a:rPr lang="en-US" dirty="0"/>
              <a:t>Friday, May 15, 3:30 p.m., Cassell Coliseum.</a:t>
            </a:r>
          </a:p>
          <a:p>
            <a:r>
              <a:rPr lang="en-US" dirty="0"/>
              <a:t>Enter </a:t>
            </a:r>
            <a:r>
              <a:rPr lang="en-US" dirty="0" err="1"/>
              <a:t>Cassell</a:t>
            </a:r>
            <a:r>
              <a:rPr lang="en-US" dirty="0"/>
              <a:t> Coliseum through the </a:t>
            </a:r>
            <a:r>
              <a:rPr lang="en-US" dirty="0" err="1"/>
              <a:t>Merryman</a:t>
            </a:r>
            <a:r>
              <a:rPr lang="en-US" dirty="0"/>
              <a:t> Center entrance (Not Washington Street) no later than 2:45 p.m. to be seated in proper order.</a:t>
            </a:r>
          </a:p>
          <a:p>
            <a:r>
              <a:rPr lang="en-US" dirty="0"/>
              <a:t>Guests may enter after 2:30 p.m. through the Washington Street entrance or the parking lot doors. </a:t>
            </a:r>
          </a:p>
        </p:txBody>
      </p:sp>
    </p:spTree>
    <p:extLst>
      <p:ext uri="{BB962C8B-B14F-4D97-AF65-F5344CB8AC3E}">
        <p14:creationId xmlns:p14="http://schemas.microsoft.com/office/powerpoint/2010/main" val="1733212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Heat Warning</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16</a:t>
            </a:fld>
            <a:endParaRPr lang="en-US"/>
          </a:p>
        </p:txBody>
      </p:sp>
      <p:sp>
        <p:nvSpPr>
          <p:cNvPr id="6" name="Content Placeholder 5"/>
          <p:cNvSpPr>
            <a:spLocks noGrp="1"/>
          </p:cNvSpPr>
          <p:nvPr>
            <p:ph idx="1"/>
          </p:nvPr>
        </p:nvSpPr>
        <p:spPr/>
        <p:txBody>
          <a:bodyPr/>
          <a:lstStyle/>
          <a:p>
            <a:r>
              <a:rPr lang="en-US" dirty="0"/>
              <a:t>Reminder: </a:t>
            </a:r>
            <a:r>
              <a:rPr lang="en-US" dirty="0" err="1"/>
              <a:t>Cassell</a:t>
            </a:r>
            <a:r>
              <a:rPr lang="en-US" dirty="0"/>
              <a:t> is NOT air conditioned. </a:t>
            </a:r>
          </a:p>
        </p:txBody>
      </p:sp>
      <p:pic>
        <p:nvPicPr>
          <p:cNvPr id="7" name="Picture 6" descr="MCj01374030000[1]"/>
          <p:cNvPicPr>
            <a:picLocks noChangeAspect="1" noChangeArrowheads="1"/>
          </p:cNvPicPr>
          <p:nvPr/>
        </p:nvPicPr>
        <p:blipFill>
          <a:blip r:embed="rId2" cstate="print"/>
          <a:srcRect/>
          <a:stretch>
            <a:fillRect/>
          </a:stretch>
        </p:blipFill>
        <p:spPr bwMode="auto">
          <a:xfrm>
            <a:off x="4025590" y="3102714"/>
            <a:ext cx="1917700" cy="2097088"/>
          </a:xfrm>
          <a:prstGeom prst="rect">
            <a:avLst/>
          </a:prstGeom>
          <a:noFill/>
          <a:ln w="9525">
            <a:noFill/>
            <a:miter lim="800000"/>
            <a:headEnd/>
            <a:tailEnd/>
          </a:ln>
        </p:spPr>
      </p:pic>
    </p:spTree>
    <p:extLst>
      <p:ext uri="{BB962C8B-B14F-4D97-AF65-F5344CB8AC3E}">
        <p14:creationId xmlns:p14="http://schemas.microsoft.com/office/powerpoint/2010/main" val="1454900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Selfies</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17</a:t>
            </a:fld>
            <a:endParaRPr lang="en-US"/>
          </a:p>
        </p:txBody>
      </p:sp>
      <p:sp>
        <p:nvSpPr>
          <p:cNvPr id="6" name="Content Placeholder 5"/>
          <p:cNvSpPr>
            <a:spLocks noGrp="1"/>
          </p:cNvSpPr>
          <p:nvPr>
            <p:ph idx="1"/>
          </p:nvPr>
        </p:nvSpPr>
        <p:spPr/>
        <p:txBody>
          <a:bodyPr/>
          <a:lstStyle/>
          <a:p>
            <a:r>
              <a:rPr lang="en-US" dirty="0"/>
              <a:t>No selfies permitted on stage. </a:t>
            </a:r>
          </a:p>
        </p:txBody>
      </p:sp>
      <p:pic>
        <p:nvPicPr>
          <p:cNvPr id="7" name="Picture 6" descr="http://ecx.images-amazon.com/images/I/6130BCBVckL._SL1200_.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0104" y="2960043"/>
            <a:ext cx="3157246" cy="2877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040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Alcohol</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18</a:t>
            </a:fld>
            <a:endParaRPr lang="en-US"/>
          </a:p>
        </p:txBody>
      </p:sp>
      <p:sp>
        <p:nvSpPr>
          <p:cNvPr id="6" name="Content Placeholder 5"/>
          <p:cNvSpPr>
            <a:spLocks noGrp="1"/>
          </p:cNvSpPr>
          <p:nvPr>
            <p:ph idx="1"/>
          </p:nvPr>
        </p:nvSpPr>
        <p:spPr/>
        <p:txBody>
          <a:bodyPr/>
          <a:lstStyle/>
          <a:p>
            <a:r>
              <a:rPr lang="en-US" dirty="0"/>
              <a:t>Arrive sober (your name will not be called and you will be asked to leave if under the influence).</a:t>
            </a:r>
          </a:p>
          <a:p>
            <a:r>
              <a:rPr lang="en-US" dirty="0"/>
              <a:t>No champagne, wine, beer or any kind of liquor permitted in </a:t>
            </a:r>
            <a:r>
              <a:rPr lang="en-US" dirty="0" err="1"/>
              <a:t>Cassell</a:t>
            </a:r>
            <a:r>
              <a:rPr lang="en-US" dirty="0"/>
              <a:t>. </a:t>
            </a:r>
          </a:p>
        </p:txBody>
      </p:sp>
      <p:pic>
        <p:nvPicPr>
          <p:cNvPr id="7" name="Picture 4" descr="MCj02802680000[1]"/>
          <p:cNvPicPr>
            <a:picLocks noChangeAspect="1" noChangeArrowheads="1"/>
          </p:cNvPicPr>
          <p:nvPr/>
        </p:nvPicPr>
        <p:blipFill>
          <a:blip r:embed="rId2" cstate="print"/>
          <a:srcRect/>
          <a:stretch>
            <a:fillRect/>
          </a:stretch>
        </p:blipFill>
        <p:spPr>
          <a:xfrm>
            <a:off x="5496560" y="3949442"/>
            <a:ext cx="1433513" cy="1814513"/>
          </a:xfrm>
          <a:prstGeom prst="rect">
            <a:avLst/>
          </a:prstGeom>
          <a:noFill/>
        </p:spPr>
      </p:pic>
    </p:spTree>
    <p:extLst>
      <p:ext uri="{BB962C8B-B14F-4D97-AF65-F5344CB8AC3E}">
        <p14:creationId xmlns:p14="http://schemas.microsoft.com/office/powerpoint/2010/main" val="3200747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Pronunciation</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19</a:t>
            </a:fld>
            <a:endParaRPr lang="en-US"/>
          </a:p>
        </p:txBody>
      </p:sp>
      <p:sp>
        <p:nvSpPr>
          <p:cNvPr id="6" name="Content Placeholder 5"/>
          <p:cNvSpPr>
            <a:spLocks noGrp="1"/>
          </p:cNvSpPr>
          <p:nvPr>
            <p:ph idx="1"/>
          </p:nvPr>
        </p:nvSpPr>
        <p:spPr/>
        <p:txBody>
          <a:bodyPr/>
          <a:lstStyle/>
          <a:p>
            <a:r>
              <a:rPr lang="en-US" dirty="0"/>
              <a:t>If your name is difficult to pronounce, please provide a phonetic spelling to your department’s administrative staff.</a:t>
            </a:r>
          </a:p>
        </p:txBody>
      </p:sp>
    </p:spTree>
    <p:extLst>
      <p:ext uri="{BB962C8B-B14F-4D97-AF65-F5344CB8AC3E}">
        <p14:creationId xmlns:p14="http://schemas.microsoft.com/office/powerpoint/2010/main" val="2041192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4919" y="1704996"/>
            <a:ext cx="7396571" cy="2614157"/>
          </a:xfrm>
        </p:spPr>
        <p:txBody>
          <a:bodyPr>
            <a:normAutofit/>
          </a:bodyPr>
          <a:lstStyle/>
          <a:p>
            <a:r>
              <a:rPr lang="en-US" dirty="0"/>
              <a:t>General Information</a:t>
            </a:r>
          </a:p>
        </p:txBody>
      </p:sp>
    </p:spTree>
    <p:extLst>
      <p:ext uri="{BB962C8B-B14F-4D97-AF65-F5344CB8AC3E}">
        <p14:creationId xmlns:p14="http://schemas.microsoft.com/office/powerpoint/2010/main" val="743530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 Majors</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20</a:t>
            </a:fld>
            <a:endParaRPr lang="en-US"/>
          </a:p>
        </p:txBody>
      </p:sp>
      <p:sp>
        <p:nvSpPr>
          <p:cNvPr id="6" name="Content Placeholder 5"/>
          <p:cNvSpPr>
            <a:spLocks noGrp="1"/>
          </p:cNvSpPr>
          <p:nvPr>
            <p:ph idx="1"/>
          </p:nvPr>
        </p:nvSpPr>
        <p:spPr/>
        <p:txBody>
          <a:bodyPr/>
          <a:lstStyle/>
          <a:p>
            <a:r>
              <a:rPr lang="en-US" dirty="0"/>
              <a:t>Economics majors will receive their diplomas at the Economics Department ceremony on </a:t>
            </a:r>
            <a:r>
              <a:rPr lang="en-US" b="1" dirty="0"/>
              <a:t>Saturday, May 16, 12:00 p.m., in McBryde Auditorium</a:t>
            </a:r>
            <a:r>
              <a:rPr lang="en-US" dirty="0"/>
              <a:t>. Economics majors in the College of Business are also invited to attend the Pamplin ceremony.</a:t>
            </a:r>
          </a:p>
        </p:txBody>
      </p:sp>
    </p:spTree>
    <p:extLst>
      <p:ext uri="{BB962C8B-B14F-4D97-AF65-F5344CB8AC3E}">
        <p14:creationId xmlns:p14="http://schemas.microsoft.com/office/powerpoint/2010/main" val="2553762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Seating</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21</a:t>
            </a:fld>
            <a:endParaRPr lang="en-US"/>
          </a:p>
        </p:txBody>
      </p:sp>
      <p:sp>
        <p:nvSpPr>
          <p:cNvPr id="6" name="Content Placeholder 5"/>
          <p:cNvSpPr>
            <a:spLocks noGrp="1"/>
          </p:cNvSpPr>
          <p:nvPr>
            <p:ph idx="1"/>
          </p:nvPr>
        </p:nvSpPr>
        <p:spPr>
          <a:xfrm>
            <a:off x="1203515" y="1800300"/>
            <a:ext cx="9664993" cy="4362527"/>
          </a:xfrm>
        </p:spPr>
        <p:txBody>
          <a:bodyPr>
            <a:normAutofit/>
          </a:bodyPr>
          <a:lstStyle/>
          <a:p>
            <a:r>
              <a:rPr lang="en-US" dirty="0"/>
              <a:t>All Graduates – including double majors and dual degrees - will sit with their </a:t>
            </a:r>
            <a:r>
              <a:rPr lang="en-US" b="1" dirty="0"/>
              <a:t>primary major on record, </a:t>
            </a:r>
            <a:r>
              <a:rPr lang="en-US" dirty="0"/>
              <a:t> crossing the stage </a:t>
            </a:r>
            <a:r>
              <a:rPr lang="en-US" b="1" dirty="0"/>
              <a:t>only once</a:t>
            </a:r>
            <a:r>
              <a:rPr lang="en-US" dirty="0"/>
              <a:t>. </a:t>
            </a:r>
          </a:p>
          <a:p>
            <a:r>
              <a:rPr lang="en-US" dirty="0"/>
              <a:t>Arrive promptly at 2:45, locate your primary major and seat - seating is in alphabetical order.</a:t>
            </a:r>
          </a:p>
        </p:txBody>
      </p:sp>
    </p:spTree>
    <p:extLst>
      <p:ext uri="{BB962C8B-B14F-4D97-AF65-F5344CB8AC3E}">
        <p14:creationId xmlns:p14="http://schemas.microsoft.com/office/powerpoint/2010/main" val="2012793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Ceremony</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22</a:t>
            </a:fld>
            <a:endParaRPr lang="en-US"/>
          </a:p>
        </p:txBody>
      </p:sp>
      <p:sp>
        <p:nvSpPr>
          <p:cNvPr id="6" name="Content Placeholder 5"/>
          <p:cNvSpPr>
            <a:spLocks noGrp="1"/>
          </p:cNvSpPr>
          <p:nvPr>
            <p:ph idx="1"/>
          </p:nvPr>
        </p:nvSpPr>
        <p:spPr>
          <a:xfrm>
            <a:off x="1121219" y="1520926"/>
            <a:ext cx="9664993" cy="4362527"/>
          </a:xfrm>
        </p:spPr>
        <p:txBody>
          <a:bodyPr>
            <a:normAutofit/>
          </a:bodyPr>
          <a:lstStyle/>
          <a:p>
            <a:endParaRPr lang="en-US" sz="2400" dirty="0"/>
          </a:p>
          <a:p>
            <a:r>
              <a:rPr lang="en-US" sz="2400" dirty="0"/>
              <a:t>Before your primary major gets ready to stand and walk on stage, </a:t>
            </a:r>
            <a:r>
              <a:rPr lang="en-US" sz="2400" b="1" dirty="0"/>
              <a:t>detach your name card </a:t>
            </a:r>
            <a:r>
              <a:rPr lang="en-US" sz="2400" dirty="0"/>
              <a:t>from the back of your seat and hold on to it so you can </a:t>
            </a:r>
            <a:r>
              <a:rPr lang="en-US" sz="2400" b="1" dirty="0"/>
              <a:t>hand it </a:t>
            </a:r>
            <a:r>
              <a:rPr lang="en-US" sz="2400" dirty="0"/>
              <a:t>to the designated name reader on stage. </a:t>
            </a:r>
          </a:p>
          <a:p>
            <a:r>
              <a:rPr lang="en-US" sz="2400" dirty="0"/>
              <a:t>Stand for </a:t>
            </a:r>
            <a:r>
              <a:rPr lang="en-US" sz="2400" i="1" dirty="0"/>
              <a:t>processional</a:t>
            </a:r>
            <a:r>
              <a:rPr lang="en-US" sz="2400" dirty="0"/>
              <a:t> of stage party and faculty and </a:t>
            </a:r>
            <a:r>
              <a:rPr lang="en-US" sz="2400" i="1" dirty="0"/>
              <a:t>recession</a:t>
            </a:r>
            <a:r>
              <a:rPr lang="en-US" sz="2400" dirty="0"/>
              <a:t> of stage party and faculty. </a:t>
            </a:r>
          </a:p>
          <a:p>
            <a:r>
              <a:rPr lang="en-US" sz="2400" b="1" dirty="0"/>
              <a:t>Remain seated with your department until all diplomas have been awarded and the ceremony has concluded. Early departure is not permitted.</a:t>
            </a:r>
          </a:p>
        </p:txBody>
      </p:sp>
    </p:spTree>
    <p:extLst>
      <p:ext uri="{BB962C8B-B14F-4D97-AF65-F5344CB8AC3E}">
        <p14:creationId xmlns:p14="http://schemas.microsoft.com/office/powerpoint/2010/main" val="1981138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Commencement Photos</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23</a:t>
            </a:fld>
            <a:endParaRPr lang="en-US"/>
          </a:p>
        </p:txBody>
      </p:sp>
      <p:sp>
        <p:nvSpPr>
          <p:cNvPr id="6" name="Content Placeholder 5"/>
          <p:cNvSpPr>
            <a:spLocks noGrp="1"/>
          </p:cNvSpPr>
          <p:nvPr>
            <p:ph idx="1"/>
          </p:nvPr>
        </p:nvSpPr>
        <p:spPr/>
        <p:txBody>
          <a:bodyPr/>
          <a:lstStyle/>
          <a:p>
            <a:r>
              <a:rPr lang="en-US" dirty="0"/>
              <a:t>Individual photos taken by </a:t>
            </a:r>
            <a:r>
              <a:rPr lang="en-US" dirty="0" err="1"/>
              <a:t>GradImages</a:t>
            </a:r>
            <a:r>
              <a:rPr lang="en-US" dirty="0"/>
              <a:t>®. You will be contacted by mail with purchasing information. </a:t>
            </a:r>
            <a:r>
              <a:rPr lang="en-US" b="1" dirty="0"/>
              <a:t>Note:</a:t>
            </a:r>
            <a:r>
              <a:rPr lang="en-US" dirty="0"/>
              <a:t>  You will </a:t>
            </a:r>
            <a:r>
              <a:rPr lang="en-US" dirty="0">
                <a:solidFill>
                  <a:srgbClr val="FF0000"/>
                </a:solidFill>
              </a:rPr>
              <a:t>not</a:t>
            </a:r>
            <a:r>
              <a:rPr lang="en-US" dirty="0"/>
              <a:t> receive purchasing information if your address is marked “</a:t>
            </a:r>
            <a:r>
              <a:rPr lang="en-US" dirty="0">
                <a:solidFill>
                  <a:srgbClr val="FF0000"/>
                </a:solidFill>
              </a:rPr>
              <a:t>CONFIDENTIAL</a:t>
            </a:r>
            <a:r>
              <a:rPr lang="en-US" dirty="0"/>
              <a:t>” on </a:t>
            </a:r>
            <a:r>
              <a:rPr lang="en-US" dirty="0" err="1"/>
              <a:t>HokieSpa</a:t>
            </a:r>
            <a:r>
              <a:rPr lang="en-US" dirty="0"/>
              <a:t>. You can contact </a:t>
            </a:r>
            <a:r>
              <a:rPr lang="en-US" dirty="0" err="1"/>
              <a:t>GradImages</a:t>
            </a:r>
            <a:r>
              <a:rPr lang="en-US" dirty="0"/>
              <a:t>® directly at </a:t>
            </a:r>
            <a:r>
              <a:rPr lang="en-US" dirty="0">
                <a:hlinkClick r:id="rId2"/>
              </a:rPr>
              <a:t>https://www.gradimages.com/</a:t>
            </a:r>
            <a:r>
              <a:rPr lang="en-US" dirty="0"/>
              <a:t>, 1-800-261-2576. </a:t>
            </a:r>
          </a:p>
        </p:txBody>
      </p:sp>
    </p:spTree>
    <p:extLst>
      <p:ext uri="{BB962C8B-B14F-4D97-AF65-F5344CB8AC3E}">
        <p14:creationId xmlns:p14="http://schemas.microsoft.com/office/powerpoint/2010/main" val="4071318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Diplomas</a:t>
            </a:r>
          </a:p>
        </p:txBody>
      </p:sp>
    </p:spTree>
    <p:extLst>
      <p:ext uri="{BB962C8B-B14F-4D97-AF65-F5344CB8AC3E}">
        <p14:creationId xmlns:p14="http://schemas.microsoft.com/office/powerpoint/2010/main" val="3900085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Diploma Distribution</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25</a:t>
            </a:fld>
            <a:endParaRPr lang="en-US"/>
          </a:p>
        </p:txBody>
      </p:sp>
      <p:sp>
        <p:nvSpPr>
          <p:cNvPr id="6" name="Content Placeholder 5"/>
          <p:cNvSpPr>
            <a:spLocks noGrp="1"/>
          </p:cNvSpPr>
          <p:nvPr>
            <p:ph idx="1"/>
          </p:nvPr>
        </p:nvSpPr>
        <p:spPr/>
        <p:txBody>
          <a:bodyPr/>
          <a:lstStyle/>
          <a:p>
            <a:r>
              <a:rPr lang="en-US" dirty="0"/>
              <a:t>Diplomas will be available for pick-up in the Pamplin Atrium on Saturday, May 16, 9:00 a.m. – 11:00 a.m. The student must come in person, and a </a:t>
            </a:r>
            <a:r>
              <a:rPr lang="en-US" dirty="0" err="1"/>
              <a:t>Hokie</a:t>
            </a:r>
            <a:r>
              <a:rPr lang="en-US" dirty="0"/>
              <a:t> Passport or photo I.D. is required for pick-up. </a:t>
            </a:r>
          </a:p>
          <a:p>
            <a:r>
              <a:rPr lang="en-US" dirty="0"/>
              <a:t>Diplomas that are not picked up will be mailed to the diploma mailing address on file. </a:t>
            </a:r>
            <a:r>
              <a:rPr lang="en-US" b="1" dirty="0"/>
              <a:t>Very Important</a:t>
            </a:r>
            <a:r>
              <a:rPr lang="en-US" dirty="0"/>
              <a:t>: Be sure to log onto </a:t>
            </a:r>
            <a:r>
              <a:rPr lang="en-US" dirty="0" err="1"/>
              <a:t>HokieSpa</a:t>
            </a:r>
            <a:r>
              <a:rPr lang="en-US" dirty="0"/>
              <a:t>/Student Degree Menu and add/update your diploma address.</a:t>
            </a:r>
          </a:p>
          <a:p>
            <a:endParaRPr lang="en-US" dirty="0"/>
          </a:p>
          <a:p>
            <a:endParaRPr lang="en-US" dirty="0"/>
          </a:p>
        </p:txBody>
      </p:sp>
    </p:spTree>
    <p:extLst>
      <p:ext uri="{BB962C8B-B14F-4D97-AF65-F5344CB8AC3E}">
        <p14:creationId xmlns:p14="http://schemas.microsoft.com/office/powerpoint/2010/main" val="4181099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Questions</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26</a:t>
            </a:fld>
            <a:endParaRPr lang="en-US"/>
          </a:p>
        </p:txBody>
      </p:sp>
      <p:sp>
        <p:nvSpPr>
          <p:cNvPr id="6" name="Content Placeholder 5"/>
          <p:cNvSpPr>
            <a:spLocks noGrp="1"/>
          </p:cNvSpPr>
          <p:nvPr>
            <p:ph idx="1"/>
          </p:nvPr>
        </p:nvSpPr>
        <p:spPr/>
        <p:txBody>
          <a:bodyPr/>
          <a:lstStyle/>
          <a:p>
            <a:r>
              <a:rPr lang="en-US" dirty="0"/>
              <a:t>If you have any additional questions that were not addressed in the slide show or cannot be resolved by the website, contact Ms. Julia Acton, 231-6602. </a:t>
            </a:r>
          </a:p>
          <a:p>
            <a:r>
              <a:rPr lang="en-US" dirty="0"/>
              <a:t>Thank you and </a:t>
            </a:r>
            <a:r>
              <a:rPr lang="en-US" b="1" i="1" dirty="0"/>
              <a:t>Congratulations</a:t>
            </a:r>
            <a:r>
              <a:rPr lang="en-US" dirty="0"/>
              <a:t>!</a:t>
            </a:r>
          </a:p>
        </p:txBody>
      </p:sp>
    </p:spTree>
    <p:extLst>
      <p:ext uri="{BB962C8B-B14F-4D97-AF65-F5344CB8AC3E}">
        <p14:creationId xmlns:p14="http://schemas.microsoft.com/office/powerpoint/2010/main" val="59770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University Ceremony</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3</a:t>
            </a:fld>
            <a:endParaRPr lang="en-US"/>
          </a:p>
        </p:txBody>
      </p:sp>
      <p:sp>
        <p:nvSpPr>
          <p:cNvPr id="6" name="Content Placeholder 5"/>
          <p:cNvSpPr>
            <a:spLocks noGrp="1"/>
          </p:cNvSpPr>
          <p:nvPr>
            <p:ph idx="1"/>
          </p:nvPr>
        </p:nvSpPr>
        <p:spPr/>
        <p:txBody>
          <a:bodyPr/>
          <a:lstStyle/>
          <a:p>
            <a:r>
              <a:rPr lang="en-US" dirty="0"/>
              <a:t>Friday, May 15, 8:30 a.m., Lane Stadium</a:t>
            </a:r>
          </a:p>
          <a:p>
            <a:r>
              <a:rPr lang="en-US" dirty="0"/>
              <a:t>Degree candidates are asked to be in the staging area located near the south end zone of Lane Stadium no later than 7:30 a.m.</a:t>
            </a:r>
          </a:p>
          <a:p>
            <a:r>
              <a:rPr lang="en-US" dirty="0"/>
              <a:t>The procession into the stadium begins at approximately 8:30 a.m.</a:t>
            </a:r>
          </a:p>
        </p:txBody>
      </p:sp>
    </p:spTree>
    <p:extLst>
      <p:ext uri="{BB962C8B-B14F-4D97-AF65-F5344CB8AC3E}">
        <p14:creationId xmlns:p14="http://schemas.microsoft.com/office/powerpoint/2010/main" val="184747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Graduates</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4</a:t>
            </a:fld>
            <a:endParaRPr lang="en-US"/>
          </a:p>
        </p:txBody>
      </p:sp>
      <p:sp>
        <p:nvSpPr>
          <p:cNvPr id="6" name="Content Placeholder 5"/>
          <p:cNvSpPr>
            <a:spLocks noGrp="1"/>
          </p:cNvSpPr>
          <p:nvPr>
            <p:ph idx="1"/>
          </p:nvPr>
        </p:nvSpPr>
        <p:spPr/>
        <p:txBody>
          <a:bodyPr/>
          <a:lstStyle/>
          <a:p>
            <a:r>
              <a:rPr lang="en-US" dirty="0"/>
              <a:t>Summer 2020 graduates wishing to walk in the ceremonies in May must have a 2.0 in-major and overall GPA, 12 or fewer hours to complete during the summer, and must see their department to be cleared to participate and added to the list of names to be called.  </a:t>
            </a:r>
          </a:p>
        </p:txBody>
      </p:sp>
    </p:spTree>
    <p:extLst>
      <p:ext uri="{BB962C8B-B14F-4D97-AF65-F5344CB8AC3E}">
        <p14:creationId xmlns:p14="http://schemas.microsoft.com/office/powerpoint/2010/main" val="3336476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 Your Bills!</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5</a:t>
            </a:fld>
            <a:endParaRPr lang="en-US"/>
          </a:p>
        </p:txBody>
      </p:sp>
      <p:sp>
        <p:nvSpPr>
          <p:cNvPr id="6" name="Content Placeholder 5"/>
          <p:cNvSpPr>
            <a:spLocks noGrp="1"/>
          </p:cNvSpPr>
          <p:nvPr>
            <p:ph idx="1"/>
          </p:nvPr>
        </p:nvSpPr>
        <p:spPr/>
        <p:txBody>
          <a:bodyPr/>
          <a:lstStyle/>
          <a:p>
            <a:r>
              <a:rPr lang="en-US" dirty="0"/>
              <a:t>Diplomas are withheld when students owe money to the university (tuition, library fees, parking tickets, etc.) or when students have a pending honor code case filed against them. Students in this situation will, however, receive a memento that looks like what every other student receives.</a:t>
            </a:r>
          </a:p>
          <a:p>
            <a:r>
              <a:rPr lang="en-US" dirty="0"/>
              <a:t>Students can check on </a:t>
            </a:r>
            <a:r>
              <a:rPr lang="en-US" dirty="0" err="1"/>
              <a:t>Hokie</a:t>
            </a:r>
            <a:r>
              <a:rPr lang="en-US" dirty="0"/>
              <a:t> Spa to see if they owe money.</a:t>
            </a:r>
          </a:p>
        </p:txBody>
      </p:sp>
    </p:spTree>
    <p:extLst>
      <p:ext uri="{BB962C8B-B14F-4D97-AF65-F5344CB8AC3E}">
        <p14:creationId xmlns:p14="http://schemas.microsoft.com/office/powerpoint/2010/main" val="1649529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Attire</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6</a:t>
            </a:fld>
            <a:endParaRPr lang="en-US"/>
          </a:p>
        </p:txBody>
      </p:sp>
      <p:sp>
        <p:nvSpPr>
          <p:cNvPr id="6" name="Content Placeholder 5"/>
          <p:cNvSpPr>
            <a:spLocks noGrp="1"/>
          </p:cNvSpPr>
          <p:nvPr>
            <p:ph idx="1"/>
          </p:nvPr>
        </p:nvSpPr>
        <p:spPr/>
        <p:txBody>
          <a:bodyPr/>
          <a:lstStyle/>
          <a:p>
            <a:r>
              <a:rPr lang="en-US" dirty="0"/>
              <a:t>Academic robes over street clothes with professional, comfortable shoes.</a:t>
            </a:r>
          </a:p>
          <a:p>
            <a:r>
              <a:rPr lang="en-US" dirty="0"/>
              <a:t>Attention women: Very high heels have caused problems with carpet and steps. </a:t>
            </a:r>
          </a:p>
          <a:p>
            <a:r>
              <a:rPr lang="en-US" dirty="0"/>
              <a:t>Caps and gowns may be purchased at the bookstore.</a:t>
            </a:r>
          </a:p>
        </p:txBody>
      </p:sp>
    </p:spTree>
    <p:extLst>
      <p:ext uri="{BB962C8B-B14F-4D97-AF65-F5344CB8AC3E}">
        <p14:creationId xmlns:p14="http://schemas.microsoft.com/office/powerpoint/2010/main" val="3932375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7</a:t>
            </a:fld>
            <a:endParaRPr lang="en-US"/>
          </a:p>
        </p:txBody>
      </p:sp>
      <p:sp>
        <p:nvSpPr>
          <p:cNvPr id="6" name="Content Placeholder 5"/>
          <p:cNvSpPr>
            <a:spLocks noGrp="1"/>
          </p:cNvSpPr>
          <p:nvPr>
            <p:ph idx="1"/>
          </p:nvPr>
        </p:nvSpPr>
        <p:spPr/>
        <p:txBody>
          <a:bodyPr/>
          <a:lstStyle/>
          <a:p>
            <a:r>
              <a:rPr lang="en-US" dirty="0"/>
              <a:t>Ask families to refrain from loud noise when their student crosses the stage.</a:t>
            </a:r>
          </a:p>
          <a:p>
            <a:r>
              <a:rPr lang="en-US" dirty="0"/>
              <a:t>Family members are not allowed on the floor at any time (including pictures).</a:t>
            </a:r>
          </a:p>
        </p:txBody>
      </p:sp>
    </p:spTree>
    <p:extLst>
      <p:ext uri="{BB962C8B-B14F-4D97-AF65-F5344CB8AC3E}">
        <p14:creationId xmlns:p14="http://schemas.microsoft.com/office/powerpoint/2010/main" val="190071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Bags                                                 </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8</a:t>
            </a:fld>
            <a:endParaRPr lang="en-US"/>
          </a:p>
        </p:txBody>
      </p:sp>
      <p:sp>
        <p:nvSpPr>
          <p:cNvPr id="6" name="Content Placeholder 5"/>
          <p:cNvSpPr>
            <a:spLocks noGrp="1"/>
          </p:cNvSpPr>
          <p:nvPr>
            <p:ph idx="1"/>
          </p:nvPr>
        </p:nvSpPr>
        <p:spPr/>
        <p:txBody>
          <a:bodyPr>
            <a:normAutofit/>
          </a:bodyPr>
          <a:lstStyle/>
          <a:p>
            <a:r>
              <a:rPr lang="en-US" sz="2400" dirty="0"/>
              <a:t>Safety precautions may necessitate random searches.</a:t>
            </a:r>
          </a:p>
          <a:p>
            <a:r>
              <a:rPr lang="en-US" sz="2400" dirty="0"/>
              <a:t>Wrapped presents and noisemakers like plastic horns are not permitted.</a:t>
            </a:r>
          </a:p>
          <a:p>
            <a:r>
              <a:rPr lang="en-US" sz="2400" dirty="0"/>
              <a:t>Clear Bag Policy: 1 clear plastic bag for personal items not to exceed 12”x6”x12”, or a one-gallon clear re-sealable plastic storage bag per person. Small clutch bags will be allowed provided they are no larger than 4.5”x6.5”. Wallets must also conform to this size requirement. </a:t>
            </a:r>
          </a:p>
        </p:txBody>
      </p:sp>
      <p:pic>
        <p:nvPicPr>
          <p:cNvPr id="7" name="Picture 4" descr="j0233696"/>
          <p:cNvPicPr>
            <a:picLocks noChangeAspect="1" noChangeArrowheads="1"/>
          </p:cNvPicPr>
          <p:nvPr/>
        </p:nvPicPr>
        <p:blipFill>
          <a:blip r:embed="rId2" cstate="print"/>
          <a:srcRect/>
          <a:stretch>
            <a:fillRect/>
          </a:stretch>
        </p:blipFill>
        <p:spPr>
          <a:xfrm>
            <a:off x="8945465" y="542945"/>
            <a:ext cx="1002874" cy="1004303"/>
          </a:xfrm>
          <a:prstGeom prst="rect">
            <a:avLst/>
          </a:prstGeom>
          <a:noFill/>
        </p:spPr>
      </p:pic>
    </p:spTree>
    <p:extLst>
      <p:ext uri="{BB962C8B-B14F-4D97-AF65-F5344CB8AC3E}">
        <p14:creationId xmlns:p14="http://schemas.microsoft.com/office/powerpoint/2010/main" val="1152195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 Phones</a:t>
            </a:r>
          </a:p>
        </p:txBody>
      </p:sp>
      <p:sp>
        <p:nvSpPr>
          <p:cNvPr id="3" name="Footer Placeholder 2"/>
          <p:cNvSpPr>
            <a:spLocks noGrp="1"/>
          </p:cNvSpPr>
          <p:nvPr>
            <p:ph type="ftr" sz="quarter" idx="11"/>
          </p:nvPr>
        </p:nvSpPr>
        <p:spPr/>
        <p:txBody>
          <a:bodyPr/>
          <a:lstStyle/>
          <a:p>
            <a:r>
              <a:rPr lang="en-US"/>
              <a:t>Copyright 2017 • Virginia Tech • All Rights Reserved</a:t>
            </a:r>
            <a:endParaRPr lang="en-US" dirty="0"/>
          </a:p>
        </p:txBody>
      </p:sp>
      <p:sp>
        <p:nvSpPr>
          <p:cNvPr id="4" name="Date Placeholder 3"/>
          <p:cNvSpPr>
            <a:spLocks noGrp="1"/>
          </p:cNvSpPr>
          <p:nvPr>
            <p:ph type="dt" sz="half" idx="10"/>
          </p:nvPr>
        </p:nvSpPr>
        <p:spPr/>
        <p:txBody>
          <a:bodyPr/>
          <a:lstStyle/>
          <a:p>
            <a:r>
              <a:rPr lang="en-US"/>
              <a:t>10/17/17</a:t>
            </a:r>
          </a:p>
        </p:txBody>
      </p:sp>
      <p:sp>
        <p:nvSpPr>
          <p:cNvPr id="5" name="Slide Number Placeholder 4"/>
          <p:cNvSpPr>
            <a:spLocks noGrp="1"/>
          </p:cNvSpPr>
          <p:nvPr>
            <p:ph type="sldNum" sz="quarter" idx="12"/>
          </p:nvPr>
        </p:nvSpPr>
        <p:spPr/>
        <p:txBody>
          <a:bodyPr/>
          <a:lstStyle/>
          <a:p>
            <a:fld id="{F13255C3-EC6F-3E44-8738-BCB40BBB5A07}" type="slidenum">
              <a:rPr lang="en-US" smtClean="0"/>
              <a:t>9</a:t>
            </a:fld>
            <a:endParaRPr lang="en-US"/>
          </a:p>
        </p:txBody>
      </p:sp>
      <p:sp>
        <p:nvSpPr>
          <p:cNvPr id="6" name="Content Placeholder 5"/>
          <p:cNvSpPr>
            <a:spLocks noGrp="1"/>
          </p:cNvSpPr>
          <p:nvPr>
            <p:ph idx="1"/>
          </p:nvPr>
        </p:nvSpPr>
        <p:spPr/>
        <p:txBody>
          <a:bodyPr/>
          <a:lstStyle/>
          <a:p>
            <a:r>
              <a:rPr lang="en-US" dirty="0"/>
              <a:t>Turn off all cell phones!</a:t>
            </a:r>
          </a:p>
          <a:p>
            <a:endParaRPr lang="en-US" dirty="0"/>
          </a:p>
        </p:txBody>
      </p:sp>
      <p:pic>
        <p:nvPicPr>
          <p:cNvPr id="7" name="Picture 12" descr="j0346421"/>
          <p:cNvPicPr>
            <a:picLocks noChangeAspect="1" noChangeArrowheads="1"/>
          </p:cNvPicPr>
          <p:nvPr/>
        </p:nvPicPr>
        <p:blipFill>
          <a:blip r:embed="rId2" cstate="print"/>
          <a:srcRect/>
          <a:stretch>
            <a:fillRect/>
          </a:stretch>
        </p:blipFill>
        <p:spPr>
          <a:xfrm>
            <a:off x="5496560" y="3621219"/>
            <a:ext cx="1384430" cy="1535556"/>
          </a:xfrm>
          <a:prstGeom prst="rect">
            <a:avLst/>
          </a:prstGeom>
          <a:noFill/>
        </p:spPr>
      </p:pic>
    </p:spTree>
    <p:extLst>
      <p:ext uri="{BB962C8B-B14F-4D97-AF65-F5344CB8AC3E}">
        <p14:creationId xmlns:p14="http://schemas.microsoft.com/office/powerpoint/2010/main" val="1837942542"/>
      </p:ext>
    </p:extLst>
  </p:cSld>
  <p:clrMapOvr>
    <a:masterClrMapping/>
  </p:clrMapOvr>
</p:sld>
</file>

<file path=ppt/theme/theme1.xml><?xml version="1.0" encoding="utf-8"?>
<a:theme xmlns:a="http://schemas.openxmlformats.org/drawingml/2006/main" name="NewV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8916EC7-7FEC-AF43-BDB0-3DE6AE6A861F}" vid="{2559EE01-5818-5544-9433-FD3C9859E5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NewVT.thmx</Template>
  <TotalTime>1547</TotalTime>
  <Words>1191</Words>
  <Application>Microsoft Office PowerPoint</Application>
  <PresentationFormat>Widescreen</PresentationFormat>
  <Paragraphs>134</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Acherus Grotesque Bold</vt:lpstr>
      <vt:lpstr>Acherus Grotesque Light</vt:lpstr>
      <vt:lpstr>Arial</vt:lpstr>
      <vt:lpstr>Calibri</vt:lpstr>
      <vt:lpstr>Trebuchet MS</vt:lpstr>
      <vt:lpstr>Wingdings</vt:lpstr>
      <vt:lpstr>NewVT</vt:lpstr>
      <vt:lpstr>CLASS OF 2020</vt:lpstr>
      <vt:lpstr>General Information</vt:lpstr>
      <vt:lpstr>University Ceremony</vt:lpstr>
      <vt:lpstr>Summer Graduates</vt:lpstr>
      <vt:lpstr>Pay Your Bills!</vt:lpstr>
      <vt:lpstr>Attire</vt:lpstr>
      <vt:lpstr>Conduct</vt:lpstr>
      <vt:lpstr>Bags                                                 </vt:lpstr>
      <vt:lpstr>Cell Phones</vt:lpstr>
      <vt:lpstr>Honors Sash</vt:lpstr>
      <vt:lpstr>No Rehearsal</vt:lpstr>
      <vt:lpstr>Number of Guests</vt:lpstr>
      <vt:lpstr>Pamplin Ceremony</vt:lpstr>
      <vt:lpstr>Commencement Website</vt:lpstr>
      <vt:lpstr>Time and Place</vt:lpstr>
      <vt:lpstr>Heat Warning</vt:lpstr>
      <vt:lpstr>Selfies</vt:lpstr>
      <vt:lpstr>No Alcohol</vt:lpstr>
      <vt:lpstr>Pronunciation</vt:lpstr>
      <vt:lpstr>ECON Majors</vt:lpstr>
      <vt:lpstr>Seating</vt:lpstr>
      <vt:lpstr>Ceremony</vt:lpstr>
      <vt:lpstr>Commencement Photos</vt:lpstr>
      <vt:lpstr>Diplomas</vt:lpstr>
      <vt:lpstr>Diploma Distribution</vt:lpstr>
      <vt:lpstr>Additional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Robinson</dc:creator>
  <cp:lastModifiedBy>Acton, Julia</cp:lastModifiedBy>
  <cp:revision>36</cp:revision>
  <cp:lastPrinted>2020-02-05T14:48:45Z</cp:lastPrinted>
  <dcterms:created xsi:type="dcterms:W3CDTF">2018-01-19T22:16:37Z</dcterms:created>
  <dcterms:modified xsi:type="dcterms:W3CDTF">2020-02-05T14:51:28Z</dcterms:modified>
</cp:coreProperties>
</file>